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80" r:id="rId3"/>
    <p:sldId id="381" r:id="rId4"/>
    <p:sldId id="416" r:id="rId5"/>
    <p:sldId id="383" r:id="rId6"/>
    <p:sldId id="439" r:id="rId7"/>
    <p:sldId id="431" r:id="rId8"/>
    <p:sldId id="432" r:id="rId9"/>
    <p:sldId id="433" r:id="rId10"/>
    <p:sldId id="438" r:id="rId11"/>
    <p:sldId id="435" r:id="rId12"/>
    <p:sldId id="417" r:id="rId13"/>
    <p:sldId id="440" r:id="rId14"/>
    <p:sldId id="441" r:id="rId15"/>
    <p:sldId id="442" r:id="rId16"/>
    <p:sldId id="418" r:id="rId17"/>
    <p:sldId id="403" r:id="rId18"/>
    <p:sldId id="421" r:id="rId19"/>
    <p:sldId id="426" r:id="rId20"/>
    <p:sldId id="360" r:id="rId21"/>
  </p:sldIdLst>
  <p:sldSz cx="9144000" cy="6858000" type="screen4x3"/>
  <p:notesSz cx="6858000" cy="9144000"/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7"/>
    <p:restoredTop sz="94660"/>
  </p:normalViewPr>
  <p:slideViewPr>
    <p:cSldViewPr showGuides="1">
      <p:cViewPr varScale="1">
        <p:scale>
          <a:sx n="80" d="100"/>
          <a:sy n="80" d="100"/>
        </p:scale>
        <p:origin x="5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06FD18-6914-420F-97D8-0693B259B4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6FBC8B-5346-48F7-A028-A980C55983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vi-VN" altLang="en-US" dirty="0"/>
              <a:t>Click to edit Master title style</a:t>
            </a:r>
            <a:endParaRPr lang="vi-V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vi-VN" altLang="en-US" dirty="0"/>
              <a:t>Click to edit Master text styles</a:t>
            </a:r>
            <a:endParaRPr lang="vi-VN" altLang="en-US" dirty="0"/>
          </a:p>
          <a:p>
            <a:pPr lvl="1"/>
            <a:r>
              <a:rPr lang="vi-VN" altLang="en-US" dirty="0"/>
              <a:t>Second level</a:t>
            </a:r>
            <a:endParaRPr lang="vi-VN" altLang="en-US" dirty="0"/>
          </a:p>
          <a:p>
            <a:pPr lvl="2"/>
            <a:r>
              <a:rPr lang="vi-VN" altLang="en-US" dirty="0"/>
              <a:t>Third level</a:t>
            </a:r>
            <a:endParaRPr lang="vi-VN" altLang="en-US" dirty="0"/>
          </a:p>
          <a:p>
            <a:pPr lvl="3"/>
            <a:r>
              <a:rPr lang="vi-VN" altLang="en-US" dirty="0"/>
              <a:t>Fourth level</a:t>
            </a:r>
            <a:endParaRPr lang="vi-VN" altLang="en-US" dirty="0"/>
          </a:p>
          <a:p>
            <a:pPr lvl="4"/>
            <a:r>
              <a:rPr lang="vi-VN" altLang="en-US" dirty="0"/>
              <a:t>Fifth level</a:t>
            </a:r>
            <a:endParaRPr lang="vi-V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DA2A4CC-AB8A-49AE-83B9-7CB9EAB34FE1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Káº¿t quáº£ hÃ¬nh áº£nh cho áº£nh ná»n powerpoint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Rectangle 6"/>
          <p:cNvSpPr/>
          <p:nvPr/>
        </p:nvSpPr>
        <p:spPr>
          <a:xfrm>
            <a:off x="755650" y="188913"/>
            <a:ext cx="8027988" cy="5077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endParaRPr lang="en-US" altLang="x-none" sz="3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ỦY BAN NHÂN DÂN -XÃ EA DRÔNG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Trường: Mẫu Giáo Hoa Cau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x-none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CHỦ ĐỀ: </a:t>
            </a:r>
            <a:r>
              <a:rPr lang="en-US" altLang="x-none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ĐỘNG VẬT</a:t>
            </a:r>
            <a:endParaRPr lang="en-US" altLang="x-none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CHỦ ĐỀ NHÁNH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MỘ</a:t>
            </a:r>
            <a:r>
              <a:rPr lang="en-US" altLang="x-none" sz="3200" b="1" dirty="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 CON VẬT NUÔI </a:t>
            </a:r>
            <a:r>
              <a:rPr lang="en-US" altLang="x-none" sz="32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 GIA ĐÌNH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THƠ 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“ĐÀN GÀ CON”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H BIÊR KNUL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altLang="x-none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LỚP: </a:t>
            </a:r>
            <a:r>
              <a:rPr lang="en-US" altLang="x-none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MẦM </a:t>
            </a:r>
            <a:endParaRPr lang="en-US" altLang="x-none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55" y="0"/>
            <a:ext cx="8832980" cy="6624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720080"/>
            <a:ext cx="6686845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616" y="1484784"/>
            <a:ext cx="7416824" cy="2808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6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36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À,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 “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ELL-PC\Downloads\từ ấp ủ.p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332656"/>
            <a:ext cx="5403999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475656" y="5085184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ủ”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sưởi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dirty="0">
              <a:solidFill>
                <a:srgbClr val="242B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16632"/>
            <a:ext cx="792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dirty="0" smtClean="0">
              <a:solidFill>
                <a:srgbClr val="242B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?(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hon…Ta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696" y="476672"/>
            <a:ext cx="5758182" cy="43204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9712" y="4797152"/>
            <a:ext cx="5716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908720"/>
            <a:ext cx="86044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44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nè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.con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0000"/>
                </a:solidFill>
                <a:ea typeface="Times New Roman" panose="02020603050405020304" pitchFamily="18" charset="0"/>
              </a:rPr>
              <a:t> 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áº£nh ná»n powerpoint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763688" y="1988840"/>
            <a:ext cx="6606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8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48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48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48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2-3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solidFill>
                <a:srgbClr val="242B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</a:t>
            </a:r>
            <a:r>
              <a:rPr lang="en-US" sz="28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áº£nh ná»n powerpoint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259632" y="2348880"/>
            <a:ext cx="741682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nhạc 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6017969"/>
            <a:ext cx="615211" cy="341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áº£nh ná»n powerpoint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475656" y="1699488"/>
            <a:ext cx="7326560" cy="3459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" algn="just">
              <a:lnSpc>
                <a:spcPct val="107000"/>
              </a:lnSpc>
              <a:spcAft>
                <a:spcPts val="750"/>
              </a:spcAft>
            </a:pP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905" algn="just">
              <a:lnSpc>
                <a:spcPct val="107000"/>
              </a:lnSpc>
              <a:spcAft>
                <a:spcPts val="75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905" algn="just">
              <a:lnSpc>
                <a:spcPct val="107000"/>
              </a:lnSpc>
              <a:spcAft>
                <a:spcPts val="75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Z16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94" t="2061" r="10156" b="515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23" name="Group 3"/>
          <p:cNvGrpSpPr/>
          <p:nvPr/>
        </p:nvGrpSpPr>
        <p:grpSpPr>
          <a:xfrm>
            <a:off x="0" y="0"/>
            <a:ext cx="8893175" cy="7086600"/>
            <a:chOff x="0" y="-19"/>
            <a:chExt cx="5760" cy="4377"/>
          </a:xfrm>
        </p:grpSpPr>
        <p:pic>
          <p:nvPicPr>
            <p:cNvPr id="30725" name="Picture 4" descr="flower[1][1][1]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6" name="Picture 5" descr="flower[1][1][1]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7" name="Picture 6" descr="flower[1][1][1]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28" name="Picture 7" descr="flower[1][1][1][1]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724" name="WordArt 5"/>
          <p:cNvSpPr>
            <a:spLocks noTextEdit="1"/>
          </p:cNvSpPr>
          <p:nvPr/>
        </p:nvSpPr>
        <p:spPr>
          <a:xfrm>
            <a:off x="755576" y="2276872"/>
            <a:ext cx="7010400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4800" b="1" dirty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800" b="1" dirty="0" err="1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Chào</a:t>
            </a:r>
            <a:r>
              <a:rPr lang="en-US" sz="4800" b="1" dirty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800" b="1" dirty="0" err="1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tạm</a:t>
            </a:r>
            <a:r>
              <a:rPr lang="en-US" sz="4800" b="1" dirty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800" b="1" dirty="0" err="1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biệt</a:t>
            </a:r>
            <a:r>
              <a:rPr lang="en-US" sz="4800" b="1" dirty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8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8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8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 ĐẾN THĂM DỰ</a:t>
            </a:r>
            <a:endParaRPr lang="en-US" sz="4800" b="1" dirty="0">
              <a:ln w="25400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>
                  <a:alpha val="90979"/>
                </a:srgb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7000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Káº¿t quáº£ hÃ¬nh áº£nh cho áº£nh ná»n powerpoint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WordArt 5"/>
          <p:cNvSpPr>
            <a:spLocks noTextEdit="1"/>
          </p:cNvSpPr>
          <p:nvPr/>
        </p:nvSpPr>
        <p:spPr>
          <a:xfrm>
            <a:off x="683568" y="2384871"/>
            <a:ext cx="7993012" cy="19802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Hoạt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động</a:t>
            </a:r>
            <a:r>
              <a:rPr lang="en-US" sz="3600" b="1" dirty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1: </a:t>
            </a:r>
            <a:r>
              <a:rPr lang="en-US" sz="3600" b="1" dirty="0" err="1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Ổn</a:t>
            </a:r>
            <a:r>
              <a:rPr lang="en-US" sz="3600" b="1" dirty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–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Gây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hứng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thú</a:t>
            </a:r>
            <a:endParaRPr lang="en-US" sz="3600" b="1" dirty="0" smtClean="0">
              <a:ln w="25400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>
                  <a:alpha val="90979"/>
                </a:srgb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en-US" sz="3600" b="1" dirty="0">
              <a:ln w="25400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>
                  <a:alpha val="90979"/>
                </a:srgbClr>
              </a:solidFill>
              <a:ea typeface="Arial" panose="020B0604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trẻ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vận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ea typeface="Arial" panose="020B0604020202020204" pitchFamily="34" charset="0"/>
              </a:rPr>
              <a:t>động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bài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Đàn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gà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3600" b="1" dirty="0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 smtClean="0">
                <a:ln w="25400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>
                    <a:alpha val="90979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sân</a:t>
            </a:r>
            <a:endParaRPr lang="en-US" sz="3600" b="1" dirty="0">
              <a:ln w="25400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>
                  <a:alpha val="90979"/>
                </a:srgb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250" y="2967335"/>
            <a:ext cx="415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nhạc vận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969398" y="6021288"/>
            <a:ext cx="707182" cy="402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áº£nh ná»n powerpoint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763688" y="1412776"/>
            <a:ext cx="67687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nl-NL" sz="2000" spc="3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 các con vật đó các con còn biết con vật nào khác được nuôi trong gia đình không?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con.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con” do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340768"/>
            <a:ext cx="871296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 smtClean="0">
              <a:solidFill>
                <a:srgbClr val="242B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32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: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242B2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ỏi</a:t>
            </a:r>
            <a:r>
              <a:rPr lang="en-US" sz="3200" dirty="0" smtClean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03648" y="1988840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242B2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: 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74638"/>
            <a:ext cx="7931224" cy="584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653" y="2420888"/>
            <a:ext cx="3561672" cy="70609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CHÚ CON</a:t>
            </a:r>
            <a:b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RA ĐỦ</a:t>
            </a:r>
            <a:b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 TRẮNG LỒNG ĐỎ</a:t>
            </a:r>
            <a:b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MỎ THÀNH CHÂN</a:t>
            </a:r>
            <a:b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MỎ TÍ HON </a:t>
            </a:r>
            <a:b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CHÂN BÉ XÍU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332656"/>
            <a:ext cx="5364088" cy="623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592" y="595463"/>
            <a:ext cx="6891764" cy="553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Káº¿t quáº£ hÃ¬nh áº£nh cho áº£nh ná»n powerpoint Äáº¹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52020"/>
            <a:ext cx="5900612" cy="4013284"/>
          </a:xfrm>
        </p:spPr>
      </p:pic>
      <p:sp>
        <p:nvSpPr>
          <p:cNvPr id="2" name="Rectangle 1"/>
          <p:cNvSpPr/>
          <p:nvPr/>
        </p:nvSpPr>
        <p:spPr>
          <a:xfrm>
            <a:off x="2123728" y="1628800"/>
            <a:ext cx="44216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 ĐEN SÁNG NGỜI</a:t>
            </a:r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2528</Words>
  <Application>WPS Presentation</Application>
  <PresentationFormat>On-screen Show (4:3)</PresentationFormat>
  <Paragraphs>79</Paragraphs>
  <Slides>19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MƯỜI CHÚ CON HÔM NAY RA ĐỦ LỒNG TRẮNG LỒNG ĐỎ THÀNH MỎ THÀNH CHÂN CÁI MỎ TÍ HON  CÁI CHÂN BÉ XÍU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PC</dc:creator>
  <cp:lastModifiedBy>DELL-PC</cp:lastModifiedBy>
  <cp:revision>349</cp:revision>
  <dcterms:created xsi:type="dcterms:W3CDTF">2017-12-17T14:53:00Z</dcterms:created>
  <dcterms:modified xsi:type="dcterms:W3CDTF">2026-05-14T08:22:45Z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62222E92CE2C43A4BC380897B0A99642_13</vt:lpwstr>
  </property>
  <property fmtid="{D5CDD505-2E9C-101B-9397-08002B2CF9AE}" pid="3" name="KSOProductBuildVer">
    <vt:lpwstr>1033-12.1.0.26372</vt:lpwstr>
  </property>
</Properties>
</file>