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78" r:id="rId3"/>
    <p:sldId id="257" r:id="rId4"/>
    <p:sldId id="276" r:id="rId5"/>
    <p:sldId id="262" r:id="rId6"/>
    <p:sldId id="277" r:id="rId7"/>
    <p:sldId id="275" r:id="rId8"/>
    <p:sldId id="263" r:id="rId9"/>
    <p:sldId id="266" r:id="rId10"/>
    <p:sldId id="272" r:id="rId11"/>
    <p:sldId id="268" r:id="rId12"/>
    <p:sldId id="269" r:id="rId13"/>
    <p:sldId id="265" r:id="rId14"/>
    <p:sldId id="267" r:id="rId15"/>
    <p:sldId id="260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77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munmlo1986@gmail.com" userId="b3b7474e424fc93b" providerId="LiveId" clId="{3F4A5A5E-7DAF-4B0A-B4EA-C28894793A41}"/>
    <pc:docChg chg="modSld">
      <pc:chgData name="hmunmlo1986@gmail.com" userId="b3b7474e424fc93b" providerId="LiveId" clId="{3F4A5A5E-7DAF-4B0A-B4EA-C28894793A41}" dt="2026-05-29T08:32:12.531" v="9" actId="20577"/>
      <pc:docMkLst>
        <pc:docMk/>
      </pc:docMkLst>
      <pc:sldChg chg="modSp mod">
        <pc:chgData name="hmunmlo1986@gmail.com" userId="b3b7474e424fc93b" providerId="LiveId" clId="{3F4A5A5E-7DAF-4B0A-B4EA-C28894793A41}" dt="2026-05-29T08:32:12.531" v="9" actId="20577"/>
        <pc:sldMkLst>
          <pc:docMk/>
          <pc:sldMk cId="456513917" sldId="278"/>
        </pc:sldMkLst>
        <pc:spChg chg="mod">
          <ac:chgData name="hmunmlo1986@gmail.com" userId="b3b7474e424fc93b" providerId="LiveId" clId="{3F4A5A5E-7DAF-4B0A-B4EA-C28894793A41}" dt="2026-05-29T08:32:12.531" v="9" actId="20577"/>
          <ac:spMkLst>
            <pc:docMk/>
            <pc:sldMk cId="456513917" sldId="278"/>
            <ac:spMk id="4" creationId="{15842EEC-4F20-A75B-3D9F-C8D884855B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A8AC4-BBBC-45CD-BEE0-1639FFF03F8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CD2F3-9C90-4737-85FC-766AE4E15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4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CD2F3-9C90-4737-85FC-766AE4E15E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6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9EEB63D-5B6B-4408-8959-EC293AB88DE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C61E1F5-006B-4982-A71E-6196C60606F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32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" y="6093296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11184" y="1844824"/>
            <a:ext cx="626485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/>
              <a:t>KHÁM PHÁ XÃ HỘI</a:t>
            </a:r>
            <a:endParaRPr lang="vi-VN" sz="2800" dirty="0"/>
          </a:p>
          <a:p>
            <a:pPr algn="ctr"/>
            <a:r>
              <a:rPr lang="pt-BR" sz="2800" b="1" dirty="0"/>
              <a:t>Đề tài: </a:t>
            </a:r>
            <a:r>
              <a:rPr lang="en-US" sz="2800" b="1" dirty="0" err="1"/>
              <a:t>Dạy</a:t>
            </a:r>
            <a:r>
              <a:rPr lang="en-US" sz="2800" b="1" dirty="0"/>
              <a:t> </a:t>
            </a:r>
            <a:r>
              <a:rPr lang="en-US" sz="2800" b="1" dirty="0" err="1"/>
              <a:t>trẻ</a:t>
            </a:r>
            <a:r>
              <a:rPr lang="en-US" sz="2800" b="1" dirty="0"/>
              <a:t> </a:t>
            </a:r>
            <a:r>
              <a:rPr lang="en-US" sz="2800" b="1" dirty="0" err="1"/>
              <a:t>bỏ</a:t>
            </a:r>
            <a:r>
              <a:rPr lang="en-US" sz="2800" b="1" dirty="0"/>
              <a:t> </a:t>
            </a:r>
            <a:r>
              <a:rPr lang="en-US" sz="2800" b="1" dirty="0" err="1"/>
              <a:t>rác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nơi</a:t>
            </a:r>
            <a:r>
              <a:rPr lang="en-US" sz="2800" b="1" dirty="0"/>
              <a:t> </a:t>
            </a:r>
            <a:r>
              <a:rPr lang="en-US" sz="2800" b="1" dirty="0" err="1"/>
              <a:t>quy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endParaRPr lang="vi-VN" sz="2800" dirty="0"/>
          </a:p>
          <a:p>
            <a:pPr algn="ctr"/>
            <a:r>
              <a:rPr lang="pt-BR" sz="2800" b="1" dirty="0"/>
              <a:t>Lớp: Mẫu giáo bé trung tâm</a:t>
            </a:r>
            <a:endParaRPr lang="vi-VN" sz="2800" dirty="0"/>
          </a:p>
          <a:p>
            <a:pPr algn="ctr"/>
            <a:r>
              <a:rPr lang="pt-BR" sz="2800" b="1" dirty="0"/>
              <a:t>Thời gian: 20 - 25 phút</a:t>
            </a:r>
            <a:endParaRPr lang="vi-VN" sz="2800" dirty="0"/>
          </a:p>
          <a:p>
            <a:pPr algn="ctr"/>
            <a:r>
              <a:rPr lang="pt-BR" sz="2800" b="1" dirty="0"/>
              <a:t>Người soạn giảng: Đỗ Thị Thanh Hà</a:t>
            </a:r>
            <a:endParaRPr lang="vi-VN" sz="2800" dirty="0"/>
          </a:p>
          <a:p>
            <a:pPr algn="ctr"/>
            <a:r>
              <a:rPr lang="pt-BR" sz="2800" b="1" dirty="0"/>
              <a:t>Ngày giảng: 19/10/2022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83562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esktop\unname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4466" y="4869160"/>
            <a:ext cx="7922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dirty="0" err="1"/>
              <a:t>Trẻ</a:t>
            </a:r>
            <a:r>
              <a:rPr lang="en-US" sz="5400" b="1" dirty="0"/>
              <a:t> </a:t>
            </a:r>
            <a:r>
              <a:rPr lang="en-US" sz="5400" b="1" dirty="0" err="1"/>
              <a:t>thực</a:t>
            </a:r>
            <a:r>
              <a:rPr lang="en-US" sz="5400" b="1" dirty="0"/>
              <a:t> </a:t>
            </a:r>
            <a:r>
              <a:rPr lang="en-US" sz="5400" b="1" dirty="0" err="1"/>
              <a:t>hành</a:t>
            </a:r>
            <a:r>
              <a:rPr lang="en-US" sz="5400" b="1" dirty="0"/>
              <a:t> </a:t>
            </a:r>
            <a:r>
              <a:rPr lang="en-US" sz="5400" b="1" dirty="0" err="1"/>
              <a:t>trải</a:t>
            </a:r>
            <a:r>
              <a:rPr lang="en-US" sz="5400" b="1" dirty="0"/>
              <a:t> </a:t>
            </a:r>
            <a:r>
              <a:rPr lang="en-US" sz="5400" b="1" dirty="0" err="1"/>
              <a:t>nghiệm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62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dministrato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7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980728"/>
            <a:ext cx="690857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2000" dirty="0"/>
              <a:t>Ý nghĩa của các thông điệp</a:t>
            </a:r>
            <a:r>
              <a:rPr lang="en-US" sz="2000" dirty="0"/>
              <a:t>:</a:t>
            </a:r>
            <a:endParaRPr lang="vi-VN" sz="2000" dirty="0"/>
          </a:p>
          <a:p>
            <a:r>
              <a:rPr lang="en-US" sz="2000" dirty="0"/>
              <a:t>+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sạch</a:t>
            </a:r>
            <a:r>
              <a:rPr lang="en-US" sz="2000" dirty="0"/>
              <a:t>: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chế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chế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sâu</a:t>
            </a:r>
            <a:r>
              <a:rPr lang="en-US" sz="2000" dirty="0"/>
              <a:t>,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tăng</a:t>
            </a:r>
            <a:r>
              <a:rPr lang="en-US" sz="2000" dirty="0"/>
              <a:t> </a:t>
            </a:r>
            <a:r>
              <a:rPr lang="en-US" sz="2000" dirty="0" err="1"/>
              <a:t>trưởng</a:t>
            </a:r>
            <a:r>
              <a:rPr lang="en-US" sz="2000" dirty="0"/>
              <a:t>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tụ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độc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căn</a:t>
            </a:r>
            <a:r>
              <a:rPr lang="en-US" sz="2000" dirty="0"/>
              <a:t> </a:t>
            </a:r>
            <a:r>
              <a:rPr lang="en-US" sz="2000" dirty="0" err="1"/>
              <a:t>bệnh</a:t>
            </a:r>
            <a:r>
              <a:rPr lang="en-US" sz="2000" dirty="0"/>
              <a:t> 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ung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, …</a:t>
            </a:r>
            <a:endParaRPr lang="vi-VN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676455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33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dministrator\Desktop\linh tinh\yeu thien nh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214"/>
            <a:ext cx="9341296" cy="690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67744" y="-1889"/>
            <a:ext cx="543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chơi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Gieo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hạt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653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252520" cy="80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404664"/>
            <a:ext cx="50405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+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chặt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,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lành</a:t>
            </a:r>
            <a:r>
              <a:rPr lang="en-US" dirty="0"/>
              <a:t>, </a:t>
            </a:r>
            <a:r>
              <a:rPr lang="en-US" dirty="0" err="1"/>
              <a:t>vứt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vi-VN" dirty="0"/>
          </a:p>
        </p:txBody>
      </p:sp>
      <p:pic>
        <p:nvPicPr>
          <p:cNvPr id="12290" name="Picture 2" descr="C:\Users\Administrator\Desktop\unname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8" y="1340768"/>
            <a:ext cx="418147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60" y="1340768"/>
            <a:ext cx="444639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9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4437112"/>
            <a:ext cx="79208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, chai </a:t>
            </a:r>
            <a:r>
              <a:rPr lang="en-US" dirty="0" err="1"/>
              <a:t>nhựa</a:t>
            </a:r>
            <a:r>
              <a:rPr lang="en-US" dirty="0"/>
              <a:t>, </a:t>
            </a:r>
            <a:r>
              <a:rPr lang="en-US" dirty="0" err="1"/>
              <a:t>xốp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hủy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,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vứt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chai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ty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hủy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vi-VN" dirty="0"/>
          </a:p>
        </p:txBody>
      </p:sp>
      <p:pic>
        <p:nvPicPr>
          <p:cNvPr id="10242" name="Picture 2" descr="C:\Users\Administrator\Desktop\Rac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994"/>
            <a:ext cx="864096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02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Rac huu 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414908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: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…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chon </a:t>
            </a:r>
            <a:r>
              <a:rPr lang="en-US" dirty="0" err="1"/>
              <a:t>và</a:t>
            </a:r>
            <a:r>
              <a:rPr lang="en-US" dirty="0"/>
              <a:t> long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hủy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1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mùn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cối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48798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836712"/>
            <a:ext cx="7200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xem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đội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nhanh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Karaoke Em yêu cây xanh - Melody C# - Hoàng Văn Yế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4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esktop\bac 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3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842EEC-4F20-A75B-3D9F-C8D884855B6D}"/>
              </a:ext>
            </a:extLst>
          </p:cNvPr>
          <p:cNvSpPr txBox="1"/>
          <p:nvPr/>
        </p:nvSpPr>
        <p:spPr>
          <a:xfrm>
            <a:off x="467544" y="1124744"/>
            <a:ext cx="8568952" cy="45243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 XÃ EADRÔNG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CAU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KHÁM PHÁ KHOA HỌC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BỎ RÁC ĐÚNG NƠI QUY ĐỊNH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TUỔI: 3-4 TUỔI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BIÊR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KNUL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 : 29/ 01/ 2026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2025-2026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1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" y="-1195646"/>
            <a:ext cx="9252520" cy="80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3475" y="-730699"/>
            <a:ext cx="70170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Trò</a:t>
            </a:r>
            <a:r>
              <a:rPr lang="en-US" sz="4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chuyện</a:t>
            </a:r>
            <a:r>
              <a:rPr 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– </a:t>
            </a:r>
            <a:r>
              <a:rPr lang="en-US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gợi</a:t>
            </a:r>
            <a:r>
              <a:rPr 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mở</a:t>
            </a:r>
            <a:r>
              <a:rPr 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vào</a:t>
            </a:r>
            <a:r>
              <a:rPr 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bài</a:t>
            </a:r>
            <a:endParaRPr lang="en-US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Dạy bé bỏ rác đúng nơi quy định - Cùng bé trưởng thành - Ping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446259"/>
            <a:ext cx="8229600" cy="1252728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Về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đúng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8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ngSom-XuanNghi_4eqm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244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8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1343204019-o-nhiem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629" y="332656"/>
            <a:ext cx="42862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vna_potal_thai_nguyen_nguoi_dan_vut_lon_chet_xuong_song_gay_o_nhiem_moi_truong_stand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388644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linh tinh\RacthaiLySon_b53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0" y="3180631"/>
            <a:ext cx="4255784" cy="343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2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iNangTroiMua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linh tinh\trong_c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13617" cy="29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linh tinh\vứt rac đú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26" y="67417"/>
            <a:ext cx="4876800" cy="31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\Desktop\linh tinh\tư quan moi tr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5" y="3123854"/>
            <a:ext cx="3913616" cy="34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istrator\Desktop\linh tinh\IMG_8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34" y="3245074"/>
            <a:ext cx="4918422" cy="32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3227473"/>
            <a:ext cx="42767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7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linh tinh\by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38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356</TotalTime>
  <Words>351</Words>
  <Application>Microsoft Office PowerPoint</Application>
  <PresentationFormat>On-screen Show (4:3)</PresentationFormat>
  <Paragraphs>43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Candara</vt:lpstr>
      <vt:lpstr>Symbol</vt:lpstr>
      <vt:lpstr>Times New Roman</vt:lpstr>
      <vt:lpstr>Waveform</vt:lpstr>
      <vt:lpstr>PowerPoint Presentation</vt:lpstr>
      <vt:lpstr>PowerPoint Presentation</vt:lpstr>
      <vt:lpstr>PowerPoint Presentation</vt:lpstr>
      <vt:lpstr>Trò chơi: Về đúng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Administrator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hmunmlo1986@gmail.com</cp:lastModifiedBy>
  <cp:revision>29</cp:revision>
  <dcterms:created xsi:type="dcterms:W3CDTF">2021-11-15T14:42:06Z</dcterms:created>
  <dcterms:modified xsi:type="dcterms:W3CDTF">2026-05-29T08:32:15Z</dcterms:modified>
</cp:coreProperties>
</file>