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9" r:id="rId9"/>
    <p:sldId id="290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3A229-BE5F-7A71-3E50-D6D398599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56DFE-CD1E-A1EA-67A7-CD611611A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A2D53-7172-309D-6B3B-DED32D23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EA41-F758-49A1-B87C-00DA92B7FDBE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9CC35-9F61-1E2E-6201-5401935F6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08B69-6398-EA64-3F76-8919DCD0F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7F9C-5895-42ED-97CD-2A34DFFD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3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B287-0357-F755-B76B-CCE07901A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E2149-8F78-105A-8848-C40C7AAD3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5253D-00E1-B285-E7DC-AED141DC6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EA41-F758-49A1-B87C-00DA92B7FDBE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345C9-E203-3505-E078-6A426D2FD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87BC2-755D-E898-F108-76B866DAE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7F9C-5895-42ED-97CD-2A34DFFD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9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08DD35-D7B4-FACD-626B-39425D9E0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4C1CF-7A72-1E63-D31D-344E111FC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44554-42A3-B574-D4B0-5039122F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EA41-F758-49A1-B87C-00DA92B7FDBE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F97A5-FF2F-4EBB-867C-4A1A01085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C5A9B-DBE4-7280-3D37-545A30AA2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7F9C-5895-42ED-97CD-2A34DFFD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0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635A-2753-5F06-7EBD-076618E1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19418-1A76-0554-122D-6726E5AC1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08AD1-2298-7F43-F0D0-714011362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EA41-F758-49A1-B87C-00DA92B7FDBE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C72D7-F195-F0B1-918E-2B0AF2D04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15466-5230-2646-083D-8DA9F3E4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7F9C-5895-42ED-97CD-2A34DFFD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6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52B7-5917-40BE-9167-9E97C29B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E9428-D4CA-322B-3E3B-08E2B32C7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9A556-A235-63F1-9B3F-C0B5AC91F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EA41-F758-49A1-B87C-00DA92B7FDBE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923E5-B37C-F1AB-C75A-983BCC8F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1443B-C729-12D2-4ACD-C83DD678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7F9C-5895-42ED-97CD-2A34DFFD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25D-2E08-CAD8-E4A8-212294FA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8B1B5-892A-795E-5214-FDA0B6FF2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BE18B3-A257-5515-991B-63C49BED6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9F67D-0CBD-3B30-7A32-4814FD94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EA41-F758-49A1-B87C-00DA92B7FDBE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C7CC8-2DDD-7C70-4419-CC5E3804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26FE5-75E5-13AC-28DE-B604FE28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7F9C-5895-42ED-97CD-2A34DFFD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2947A-B1CD-3ED8-15C7-98925B933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054C2-F273-C13E-3DB2-10D2ECE41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CA2F6-D6AE-FAE2-1D20-71B35034A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7AF36-236B-B38B-32A7-669505F60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4B622-0010-2FA2-B49D-66D233712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1B8D74-3AEA-B29D-0C5C-164C84C1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EA41-F758-49A1-B87C-00DA92B7FDBE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4382B8-8EEC-0EFB-261F-F437F3EEE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9D4C06-58F8-3079-3F5C-A2373CDC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7F9C-5895-42ED-97CD-2A34DFFD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3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C4DB7-722B-2360-1D6C-215C73BE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E65434-2F83-B30D-17EE-4ACD89BF5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EA41-F758-49A1-B87C-00DA92B7FDBE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B5EC0-C4EE-B48B-CAF6-3F458D78D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6FE5E-6FAB-3CBE-3074-AC8C7B64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7F9C-5895-42ED-97CD-2A34DFFD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305A87-EF1D-F9AE-E32A-6544938B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EA41-F758-49A1-B87C-00DA92B7FDBE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B72EDA-843B-2E4C-D70D-DAACDD25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1082A-4776-4561-FCFB-8C967D043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7F9C-5895-42ED-97CD-2A34DFFD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0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A1A30-7589-5D00-D24F-7080E94A8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F6B34-0920-972A-4D65-2AD49F001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5C7FF-6502-358A-3B3D-3A729AAFF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7040A-8F7D-CA3D-A3AF-63138B446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EA41-F758-49A1-B87C-00DA92B7FDBE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86CC5-0B7E-3A73-4C2E-2E5FFF30D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AE0C3-DB9A-0572-FC81-887A5F09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7F9C-5895-42ED-97CD-2A34DFFD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0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7124F-D4CA-9583-F03B-ABB58324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A239CE-0B4C-BE8A-0825-3A9C8BFDE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260DF-4161-F035-2043-54C95574E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3C1E6-D09D-BCEF-ABEA-83CFC2894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EA41-F758-49A1-B87C-00DA92B7FDBE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C94CB-B723-CF79-43E6-7C5E5ECB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BE7C3-2D20-AA18-0A49-ECC161C83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7F9C-5895-42ED-97CD-2A34DFFD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6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E23E9B-133C-9696-FC4B-A79BC34B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FFED9-5D9D-38FD-659E-B2D27AD09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F05EE-18B9-870B-5A84-C4B75B974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2DEA41-F758-49A1-B87C-00DA92B7FDBE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15434-5496-69FF-A28B-5F2DB16A8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C64C4-54B4-939B-782B-DE59D9B2F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9E7F9C-5895-42ED-97CD-2A34DFFD2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4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file:///C:\Users\Administrator\Desktop\L&#7841;c%20V&#224;o%20R&#7915;ng%20Xanh%20-%20Cao%20T&#7845;n%20Ch&#432;&#417;ng%20-%20Part.mp3" TargetMode="External"/><Relationship Id="rId1" Type="http://schemas.openxmlformats.org/officeDocument/2006/relationships/audio" Target="file:///D:\GADT%20Gia%20&#273;&amp;%20TVat,T&#7871;t\d&#234;%20con%20nhanh%20tr&#237;%20(hoa)\Lien%20khuc%20vang%202000%20%231%20.mp3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nhaû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44450"/>
            <a:ext cx="336042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Untitled-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2726"/>
            <a:ext cx="12192000" cy="75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素材天下 sucaitianxia.com-eps1671-2 [Converted]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280" y="-86995"/>
            <a:ext cx="230523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Bluebird05-animated-chick_in_f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067" y="471936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5229225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_40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599" y="4632960"/>
            <a:ext cx="2919913" cy="65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Lien khuc vang 2000 #1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ạc Vào Rừng Xanh - Cao Tấn Chương - Par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54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61CDC1-DCCE-5778-E552-4BCD4DB5DD15}"/>
              </a:ext>
            </a:extLst>
          </p:cNvPr>
          <p:cNvSpPr txBox="1"/>
          <p:nvPr/>
        </p:nvSpPr>
        <p:spPr>
          <a:xfrm>
            <a:off x="2509519" y="284480"/>
            <a:ext cx="7793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XÃ EA DRÔNG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MẪU GIÁO HOA CAU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0C041-DC42-A57B-CC8E-DD95926EC3C4}"/>
              </a:ext>
            </a:extLst>
          </p:cNvPr>
          <p:cNvSpPr txBox="1"/>
          <p:nvPr/>
        </p:nvSpPr>
        <p:spPr>
          <a:xfrm>
            <a:off x="3070338" y="4033896"/>
            <a:ext cx="60736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– 6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17/ 03/ 2026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H Mun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Mlô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2025 - 2026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1C3073-1B13-657D-BB58-031CA48907B4}"/>
              </a:ext>
            </a:extLst>
          </p:cNvPr>
          <p:cNvSpPr txBox="1"/>
          <p:nvPr/>
        </p:nvSpPr>
        <p:spPr>
          <a:xfrm>
            <a:off x="2585154" y="1601728"/>
            <a:ext cx="7396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: KỸ NĂNG SỐNG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956AD0-178C-DCC4-4CC6-4936691D8B01}"/>
              </a:ext>
            </a:extLst>
          </p:cNvPr>
          <p:cNvSpPr txBox="1"/>
          <p:nvPr/>
        </p:nvSpPr>
        <p:spPr>
          <a:xfrm>
            <a:off x="2027202" y="2365176"/>
            <a:ext cx="79574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</a:t>
            </a:r>
          </a:p>
          <a:p>
            <a:pPr algn="ctr"/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VÀ KHÔNG LÀM MỘT SỐ VIỆC CÓ THỂ GÂY NGUY HIỂM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9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3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3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8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78F62F-2C98-0AFF-53B3-783262A2867C}"/>
              </a:ext>
            </a:extLst>
          </p:cNvPr>
          <p:cNvSpPr txBox="1"/>
          <p:nvPr/>
        </p:nvSpPr>
        <p:spPr>
          <a:xfrm>
            <a:off x="3091543" y="1197429"/>
            <a:ext cx="644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24414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296F8-1C18-4EEE-B14B-4D504BD8D046}"/>
              </a:ext>
            </a:extLst>
          </p:cNvPr>
          <p:cNvSpPr txBox="1"/>
          <p:nvPr/>
        </p:nvSpPr>
        <p:spPr>
          <a:xfrm>
            <a:off x="1398814" y="1719943"/>
            <a:ext cx="9394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717081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32332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76742A-95E7-84D5-664C-684F1651A6B4}"/>
              </a:ext>
            </a:extLst>
          </p:cNvPr>
          <p:cNvSpPr txBox="1"/>
          <p:nvPr/>
        </p:nvSpPr>
        <p:spPr>
          <a:xfrm>
            <a:off x="1088571" y="838200"/>
            <a:ext cx="10363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6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83346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D2356E-B23B-F983-A8CE-183950217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44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EEA1A1-9009-67E4-49F3-07CF95D8BE08}"/>
              </a:ext>
            </a:extLst>
          </p:cNvPr>
          <p:cNvSpPr txBox="1"/>
          <p:nvPr/>
        </p:nvSpPr>
        <p:spPr>
          <a:xfrm>
            <a:off x="2340429" y="1121229"/>
            <a:ext cx="86541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81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6DE8AF-8445-93DE-E7D6-521A76E572ED}"/>
              </a:ext>
            </a:extLst>
          </p:cNvPr>
          <p:cNvSpPr txBox="1"/>
          <p:nvPr/>
        </p:nvSpPr>
        <p:spPr>
          <a:xfrm>
            <a:off x="2797629" y="1143000"/>
            <a:ext cx="7707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 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1887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537DF-7945-1DD1-BEE3-857ADF3EB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74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6894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157</Words>
  <Application>Microsoft Office PowerPoint</Application>
  <PresentationFormat>Widescreen</PresentationFormat>
  <Paragraphs>17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hmunmlo1986@gmail.com</dc:creator>
  <cp:lastModifiedBy>hmunmlo1986@gmail.com</cp:lastModifiedBy>
  <cp:revision>14</cp:revision>
  <dcterms:created xsi:type="dcterms:W3CDTF">2026-05-29T02:06:51Z</dcterms:created>
  <dcterms:modified xsi:type="dcterms:W3CDTF">2026-05-29T08:11:24Z</dcterms:modified>
</cp:coreProperties>
</file>