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57" r:id="rId5"/>
    <p:sldId id="268" r:id="rId6"/>
    <p:sldId id="269" r:id="rId7"/>
    <p:sldId id="270" r:id="rId8"/>
    <p:sldId id="271" r:id="rId9"/>
    <p:sldId id="272" r:id="rId10"/>
    <p:sldId id="260" r:id="rId11"/>
    <p:sldId id="261" r:id="rId12"/>
    <p:sldId id="273" r:id="rId13"/>
    <p:sldId id="274" r:id="rId14"/>
    <p:sldId id="275" r:id="rId15"/>
    <p:sldId id="267" r:id="rId16"/>
    <p:sldId id="262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6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0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5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9FD7-45EF-46BD-BF37-43444518745A}" type="datetimeFigureOut">
              <a:rPr lang="en-US" smtClean="0"/>
              <a:pPr/>
              <a:t>29/5/2026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E723-6A2C-4674-BF6B-F07D50D0D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524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XÃ EA DRÔNG</a:t>
            </a:r>
            <a:br>
              <a:rPr lang="en-US" sz="2800" dirty="0">
                <a:solidFill>
                  <a:srgbClr val="0066FF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TRƯỜNG MẪU GIÁO HOA CAU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438400"/>
            <a:ext cx="6553200" cy="32004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i="1">
                <a:solidFill>
                  <a:srgbClr val="002060"/>
                </a:solidFill>
              </a:rPr>
              <a:t>CHỦ ĐỀ: GIA ĐÌNH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>
                <a:solidFill>
                  <a:srgbClr val="002060"/>
                </a:solidFill>
              </a:rPr>
              <a:t>HOẠT ĐỘNG HỌC : PTNT: KPXH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i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i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i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i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b="1" i="1">
              <a:solidFill>
                <a:schemeClr val="accent2"/>
              </a:solidFill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81200" y="3429000"/>
            <a:ext cx="51816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CHUYỆN 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GIA ĐÌNH BÉ</a:t>
            </a:r>
          </a:p>
        </p:txBody>
      </p:sp>
      <p:pic>
        <p:nvPicPr>
          <p:cNvPr id="2079" name="Picture 31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7475" y="560387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06525" y="4460875"/>
            <a:ext cx="1073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12875" y="53689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4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6075" y="46831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51" grpId="0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71590"/>
            <a:ext cx="3886200" cy="3166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828800"/>
            <a:ext cx="3905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962400" cy="32766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1600200"/>
            <a:ext cx="391770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" y="6019800"/>
            <a:ext cx="4040188" cy="6397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Gia đình ít con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" y="152400"/>
            <a:ext cx="3962400" cy="2711450"/>
          </a:xfr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019800"/>
            <a:ext cx="4041775" cy="6397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Gia đình đông con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65688" y="152400"/>
            <a:ext cx="3821112" cy="2590800"/>
          </a:xfr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dministrator\Music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2895600"/>
            <a:ext cx="38973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Music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5486400"/>
            <a:ext cx="8686800" cy="1098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>
                <a:solidFill>
                  <a:srgbClr val="0000FF"/>
                </a:solidFill>
                <a:latin typeface="Arial" charset="0"/>
              </a:rPr>
              <a:t>Gia đình lớn</a:t>
            </a:r>
            <a:endParaRPr lang="en-US" sz="14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C:\Users\Administrator\Music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33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5486400"/>
            <a:ext cx="8686800" cy="1098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>
                <a:solidFill>
                  <a:srgbClr val="0000FF"/>
                </a:solidFill>
                <a:latin typeface="Arial" charset="0"/>
              </a:rPr>
              <a:t>Gia đình nhỏ</a:t>
            </a:r>
            <a:endParaRPr lang="en-US" sz="14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2564" y="304800"/>
            <a:ext cx="61722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410691"/>
            <a:ext cx="61722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4855" y="4648200"/>
            <a:ext cx="61722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78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8300"/>
            <a:ext cx="354330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886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2509"/>
            <a:ext cx="41910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149436"/>
            <a:ext cx="3875809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828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Giáo dục trẻ về tình yêu thương gia đình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chơi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nhà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Trò chơi</a:t>
            </a:r>
            <a:b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Thi ai nói nhanh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Cho trẻ hát, vận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nhạc bài hát: Cả nhà thương nhau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7848600" cy="31543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1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Hoạt động 3: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Cho trẻ về góc vẽ về gia đình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con chăm ngoan, học giỏi!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Cho trẻ kể về gia đình trẻ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7848600" cy="31543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1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7600" cy="6705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500" y="3657600"/>
            <a:ext cx="3276600" cy="23621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2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56388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5546725"/>
            <a:ext cx="7886700" cy="1311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0">
                <a:solidFill>
                  <a:srgbClr val="0000FF"/>
                </a:solidFill>
                <a:latin typeface="Arial" charset="0"/>
              </a:rPr>
              <a:t>Gia đình 1 con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7620000" y="228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spd="slow">
    <p:whee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5546725"/>
            <a:ext cx="7886700" cy="1311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0">
                <a:solidFill>
                  <a:srgbClr val="0000FF"/>
                </a:solidFill>
                <a:latin typeface="Arial" charset="0"/>
              </a:rPr>
              <a:t>Gia đình 2 con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5546725"/>
            <a:ext cx="7772400" cy="1311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0">
                <a:solidFill>
                  <a:srgbClr val="0000FF"/>
                </a:solidFill>
                <a:latin typeface="Arial" charset="0"/>
              </a:rPr>
              <a:t>Gia đình ít con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5791200"/>
            <a:ext cx="9144000" cy="1098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>
                <a:solidFill>
                  <a:srgbClr val="0000FF"/>
                </a:solidFill>
                <a:latin typeface="Arial" charset="0"/>
              </a:rPr>
              <a:t>Gia đình 3 con</a:t>
            </a:r>
            <a:endParaRPr lang="en-US" sz="14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6019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C:\Users\Administrator\Music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76200" y="5791200"/>
            <a:ext cx="9144000" cy="1098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>
                <a:solidFill>
                  <a:srgbClr val="0000FF"/>
                </a:solidFill>
                <a:latin typeface="Arial" charset="0"/>
              </a:rPr>
              <a:t>Gia đình 4 con</a:t>
            </a:r>
            <a:endParaRPr lang="en-US" sz="14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203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Office Theme</vt:lpstr>
      <vt:lpstr>UBND XÃ EA DRÔNG TRƯỜNG MẪU GIÁO HOA CAU </vt:lpstr>
      <vt:lpstr>Hoạt động 1: Cho trẻ hát, vận động theo nhạc bài hát: Cả nhà thương nhau</vt:lpstr>
      <vt:lpstr>Hoạt động 2: Cho trẻ kể về gia đình trẻ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 đình ít con</vt:lpstr>
      <vt:lpstr>Gia đình đông con</vt:lpstr>
      <vt:lpstr>PowerPoint Presentation</vt:lpstr>
      <vt:lpstr>PowerPoint Presentation</vt:lpstr>
      <vt:lpstr>PowerPoint Presentation</vt:lpstr>
      <vt:lpstr>PowerPoint Presentation</vt:lpstr>
      <vt:lpstr>Tình cảm gia đình</vt:lpstr>
      <vt:lpstr>Giáo dục trẻ về tình yêu thương gia đình</vt:lpstr>
      <vt:lpstr>Trò chơi   Về đúng nhà</vt:lpstr>
      <vt:lpstr>Trò chơi   Thi ai nói nhanh</vt:lpstr>
      <vt:lpstr>Hoạt động 3: Cho trẻ về góc vẽ về gia đình</vt:lpstr>
      <vt:lpstr>Chúc các con chăm ngoan,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đề: Gia đình</dc:title>
  <dc:creator>ThienIT</dc:creator>
  <cp:lastModifiedBy>Administrator</cp:lastModifiedBy>
  <cp:revision>16</cp:revision>
  <dcterms:created xsi:type="dcterms:W3CDTF">2020-10-26T06:16:40Z</dcterms:created>
  <dcterms:modified xsi:type="dcterms:W3CDTF">2026-05-29T06:15:43Z</dcterms:modified>
</cp:coreProperties>
</file>