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9" r:id="rId3"/>
  </p:sldMasterIdLst>
  <p:notesMasterIdLst>
    <p:notesMasterId r:id="rId18"/>
  </p:notesMasterIdLst>
  <p:sldIdLst>
    <p:sldId id="422" r:id="rId4"/>
    <p:sldId id="423" r:id="rId5"/>
    <p:sldId id="425" r:id="rId6"/>
    <p:sldId id="270" r:id="rId7"/>
    <p:sldId id="269" r:id="rId8"/>
    <p:sldId id="457" r:id="rId9"/>
    <p:sldId id="462" r:id="rId10"/>
    <p:sldId id="463" r:id="rId11"/>
    <p:sldId id="464" r:id="rId12"/>
    <p:sldId id="432" r:id="rId13"/>
    <p:sldId id="433" r:id="rId14"/>
    <p:sldId id="461" r:id="rId15"/>
    <p:sldId id="292" r:id="rId16"/>
    <p:sldId id="43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739C1-298E-4BC4-BA73-1EEEBBC49FF6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DEDC8-F581-455B-85E1-5B2F4409E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3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168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4FFD4-C49B-4DE4-BDB2-D4736871B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346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DEDC8-F581-455B-85E1-5B2F4409ED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17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615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4FFD4-C49B-4DE4-BDB2-D4736871B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820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945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360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DEDC8-F581-455B-85E1-5B2F4409ED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40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667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573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2" rIns="86277" bIns="43142" rtlCol="0" anchor="ctr"/>
          <a:lstStyle/>
          <a:p>
            <a:pPr algn="ctr"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991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5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471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748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87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00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249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175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584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46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61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01474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79376293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069037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60914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66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12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2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0" y="365793"/>
            <a:ext cx="10515225" cy="1324638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0" y="1825901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2026/5/29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09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2758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6" indent="-215686" algn="l" defTabSz="862758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72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44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830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213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87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96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34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72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8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58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4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52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96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7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657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103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49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B6420-30C7-436E-B94E-C4769C49B56A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55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51167" y="3910243"/>
            <a:ext cx="12140532" cy="294777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910316" y="488049"/>
            <a:ext cx="8319905" cy="1819114"/>
            <a:chOff x="3561366" y="2781330"/>
            <a:chExt cx="5856389" cy="1195255"/>
          </a:xfrm>
        </p:grpSpPr>
        <p:sp>
          <p:nvSpPr>
            <p:cNvPr id="9" name="Wave 8"/>
            <p:cNvSpPr/>
            <p:nvPr/>
          </p:nvSpPr>
          <p:spPr>
            <a:xfrm>
              <a:off x="3609238" y="2781330"/>
              <a:ext cx="5760641" cy="1195255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20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文本框 6"/>
            <p:cNvSpPr txBox="1">
              <a:spLocks noChangeArrowheads="1"/>
            </p:cNvSpPr>
            <p:nvPr/>
          </p:nvSpPr>
          <p:spPr bwMode="auto">
            <a:xfrm>
              <a:off x="3561366" y="3045285"/>
              <a:ext cx="5856389" cy="626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marL="0" marR="0" lvl="0" indent="0" algn="ctr" defTabSz="48417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>
                  <a:solidFill>
                    <a:srgbClr val="FF0000"/>
                  </a:solidFill>
                  <a:latin typeface="Calibri"/>
                  <a:ea typeface="华康海报体W12(P)" panose="040B0C00000000000000" pitchFamily="82" charset="-122"/>
                </a:rPr>
                <a:t>KỸ NĂNG SỐNG</a:t>
              </a:r>
            </a:p>
            <a:p>
              <a:pPr marL="0" marR="0" lvl="0" indent="0" algn="ctr" defTabSz="48417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K</a:t>
              </a:r>
              <a:r>
                <a:rPr lang="en-US" altLang="zh-CN" sz="2800" b="1" kern="0" dirty="0">
                  <a:solidFill>
                    <a:srgbClr val="FF0000"/>
                  </a:solidFill>
                  <a:latin typeface="Calibri"/>
                  <a:ea typeface="华康海报体W12(P)" panose="040B0C00000000000000" pitchFamily="82" charset="-122"/>
                </a:rPr>
                <a:t>Ỹ NĂNG DẠY TRẺ GẤP CHĂN MÀN SAU KHI NGỦ DẬY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华康海报体W12(P)" panose="040B0C00000000000000" pitchFamily="82" charset="-122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6464D78E-15B2-409B-B792-0CF81948CF26}"/>
              </a:ext>
            </a:extLst>
          </p:cNvPr>
          <p:cNvSpPr/>
          <p:nvPr/>
        </p:nvSpPr>
        <p:spPr>
          <a:xfrm>
            <a:off x="3028336" y="4081137"/>
            <a:ext cx="57912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:H </a:t>
            </a:r>
            <a:r>
              <a:rPr kumimoji="0" lang="en-US" sz="32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Bhiêng</a:t>
            </a:r>
            <a:r>
              <a:rPr kumimoji="0" lang="en-US" sz="32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Mlô</a:t>
            </a:r>
            <a:endParaRPr kumimoji="0" lang="en-US" sz="3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0B34C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6C2704-554F-4953-A415-9502FC0D7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729" y="-225642"/>
            <a:ext cx="2032247" cy="20322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3856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59" y="1308292"/>
            <a:ext cx="8808709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5154025"/>
            <a:ext cx="12192000" cy="173417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7CB46224-7161-4940-BE99-82083C11CA6E}"/>
              </a:ext>
            </a:extLst>
          </p:cNvPr>
          <p:cNvSpPr txBox="1"/>
          <p:nvPr/>
        </p:nvSpPr>
        <p:spPr>
          <a:xfrm>
            <a:off x="1881801" y="1501795"/>
            <a:ext cx="86833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vi-V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Nếu nhà cửa luôn gọn gàng và không phải tìm đồ dùng cá nhân khi cần, chúng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vi-V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ta tiết kiệm được thời gian. Nếu không cất đồ dùng ngăn nắp sau khi sử dụng, chúng ta sẽ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vi-V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luôn nhầm lẫn, mất thời gian đi tìm đồ đạc, hay bị đi muộn.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79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D0FFCF-3E53-42FF-9222-DFED2C33A17A}"/>
              </a:ext>
            </a:extLst>
          </p:cNvPr>
          <p:cNvSpPr/>
          <p:nvPr/>
        </p:nvSpPr>
        <p:spPr>
          <a:xfrm>
            <a:off x="2346960" y="338435"/>
            <a:ext cx="8290560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Mở</a:t>
            </a:r>
            <a:r>
              <a:rPr kumimoji="0" lang="en-US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rộng</a:t>
            </a:r>
            <a:r>
              <a:rPr kumimoji="0" lang="en-US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tổng</a:t>
            </a:r>
            <a:r>
              <a:rPr kumimoji="0" lang="en-US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kết</a:t>
            </a:r>
            <a:endParaRPr kumimoji="0" lang="en-US" sz="8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0B34C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37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1010BF-3079-4606-9306-DC2C8237FC53}"/>
              </a:ext>
            </a:extLst>
          </p:cNvPr>
          <p:cNvSpPr txBox="1"/>
          <p:nvPr/>
        </p:nvSpPr>
        <p:spPr>
          <a:xfrm>
            <a:off x="934617" y="-25063"/>
            <a:ext cx="9885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 err="1">
                <a:solidFill>
                  <a:srgbClr val="D2232A"/>
                </a:solidFill>
                <a:latin typeface="Calibri"/>
              </a:rPr>
              <a:t>Thực</a:t>
            </a:r>
            <a:r>
              <a:rPr lang="en-US" sz="6000" b="1" dirty="0">
                <a:solidFill>
                  <a:srgbClr val="D2232A"/>
                </a:solidFill>
                <a:latin typeface="Calibri"/>
              </a:rPr>
              <a:t> </a:t>
            </a:r>
            <a:r>
              <a:rPr lang="en-US" sz="6000" b="1" dirty="0" err="1">
                <a:solidFill>
                  <a:srgbClr val="D2232A"/>
                </a:solidFill>
                <a:latin typeface="Calibri"/>
              </a:rPr>
              <a:t>hành</a:t>
            </a:r>
            <a:r>
              <a:rPr lang="en-US" sz="6000" b="1" dirty="0">
                <a:solidFill>
                  <a:srgbClr val="D2232A"/>
                </a:solidFill>
                <a:latin typeface="Calibri"/>
              </a:rPr>
              <a:t> </a:t>
            </a:r>
            <a:r>
              <a:rPr lang="en-US" sz="6000" b="1" dirty="0" err="1">
                <a:solidFill>
                  <a:srgbClr val="D2232A"/>
                </a:solidFill>
                <a:latin typeface="Calibri"/>
              </a:rPr>
              <a:t>tập</a:t>
            </a:r>
            <a:r>
              <a:rPr lang="en-US" sz="6000" b="1" dirty="0">
                <a:solidFill>
                  <a:srgbClr val="D2232A"/>
                </a:solidFill>
                <a:latin typeface="Calibri"/>
              </a:rPr>
              <a:t> </a:t>
            </a:r>
            <a:r>
              <a:rPr lang="en-US" sz="6000" b="1" dirty="0" err="1">
                <a:solidFill>
                  <a:srgbClr val="D2232A"/>
                </a:solidFill>
                <a:latin typeface="Calibri"/>
              </a:rPr>
              <a:t>gấp</a:t>
            </a:r>
            <a:r>
              <a:rPr lang="en-US" sz="6000" b="1" dirty="0">
                <a:solidFill>
                  <a:srgbClr val="D2232A"/>
                </a:solidFill>
                <a:latin typeface="Calibri"/>
              </a:rPr>
              <a:t> </a:t>
            </a:r>
            <a:r>
              <a:rPr lang="en-US" sz="6000" b="1" dirty="0" err="1">
                <a:solidFill>
                  <a:srgbClr val="D2232A"/>
                </a:solidFill>
                <a:latin typeface="Calibri"/>
              </a:rPr>
              <a:t>quần</a:t>
            </a:r>
            <a:r>
              <a:rPr lang="en-US" sz="6000" b="1" dirty="0">
                <a:solidFill>
                  <a:srgbClr val="D2232A"/>
                </a:solidFill>
                <a:latin typeface="Calibri"/>
              </a:rPr>
              <a:t> </a:t>
            </a:r>
            <a:r>
              <a:rPr lang="en-US" sz="6000" b="1" dirty="0" err="1">
                <a:solidFill>
                  <a:srgbClr val="D2232A"/>
                </a:solidFill>
                <a:latin typeface="Calibri"/>
              </a:rPr>
              <a:t>áo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" name="Video bài 7">
            <a:hlinkClick r:id="" action="ppaction://media"/>
            <a:extLst>
              <a:ext uri="{FF2B5EF4-FFF2-40B4-BE49-F238E27FC236}">
                <a16:creationId xmlns:a16="http://schemas.microsoft.com/office/drawing/2014/main" id="{0E30E892-C019-4CD3-8483-B2126606C5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990600"/>
            <a:ext cx="12192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3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5A9A53-333D-4412-9466-B77BFB1F10F4}"/>
              </a:ext>
            </a:extLst>
          </p:cNvPr>
          <p:cNvSpPr txBox="1"/>
          <p:nvPr/>
        </p:nvSpPr>
        <p:spPr>
          <a:xfrm>
            <a:off x="3219450" y="2171700"/>
            <a:ext cx="57531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89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7CB46224-7161-4940-BE99-82083C11CA6E}"/>
              </a:ext>
            </a:extLst>
          </p:cNvPr>
          <p:cNvSpPr txBox="1"/>
          <p:nvPr/>
        </p:nvSpPr>
        <p:spPr>
          <a:xfrm>
            <a:off x="2301792" y="1535848"/>
            <a:ext cx="74958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S</a:t>
            </a:r>
            <a:r>
              <a:rPr lang="vi-VN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ắp xếp tủ quần áo của em và của gia đình cho gọn gàng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74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D0FFCF-3E53-42FF-9222-DFED2C33A17A}"/>
              </a:ext>
            </a:extLst>
          </p:cNvPr>
          <p:cNvSpPr/>
          <p:nvPr/>
        </p:nvSpPr>
        <p:spPr>
          <a:xfrm>
            <a:off x="2225040" y="900410"/>
            <a:ext cx="848867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Khởi</a:t>
            </a:r>
            <a:r>
              <a:rPr kumimoji="0" lang="en-US" sz="9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0B34C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46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2226644" y="2098283"/>
            <a:ext cx="762901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Trò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chơi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Xếp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đồ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dùng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vào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hộp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05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5DF641-2B27-486F-B543-50111B522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36" y="295182"/>
            <a:ext cx="2133600" cy="1843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EDD641-20DB-4A5D-A097-3A408B1D3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0379" y="295182"/>
            <a:ext cx="1905000" cy="1914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22FF07-CB4C-4671-9D86-D835BA031A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1870" y="2683766"/>
            <a:ext cx="2264361" cy="22175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6C6478-AB81-4B2C-825E-76B2765173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0333" y="476758"/>
            <a:ext cx="2571333" cy="14799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02210E-59D1-4F42-91B8-8714D8324B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588" y="2750841"/>
            <a:ext cx="2452456" cy="2096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A65EEC-E4F0-4B00-9265-EC7B468180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7879" y="2549157"/>
            <a:ext cx="1905000" cy="2499554"/>
          </a:xfrm>
          <a:prstGeom prst="rect">
            <a:avLst/>
          </a:prstGeom>
        </p:spPr>
      </p:pic>
      <p:sp>
        <p:nvSpPr>
          <p:cNvPr id="18" name="Flowchart: Magnetic Disk 17">
            <a:extLst>
              <a:ext uri="{FF2B5EF4-FFF2-40B4-BE49-F238E27FC236}">
                <a16:creationId xmlns:a16="http://schemas.microsoft.com/office/drawing/2014/main" id="{14937CDB-5162-4787-A23C-1ABAF9FE6464}"/>
              </a:ext>
            </a:extLst>
          </p:cNvPr>
          <p:cNvSpPr/>
          <p:nvPr/>
        </p:nvSpPr>
        <p:spPr>
          <a:xfrm>
            <a:off x="106532" y="5628380"/>
            <a:ext cx="3444536" cy="1229620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effectLst/>
              </a:rPr>
              <a:t>Trang </a:t>
            </a:r>
            <a:r>
              <a:rPr lang="en-US" sz="4400" b="1" dirty="0" err="1">
                <a:solidFill>
                  <a:srgbClr val="002060"/>
                </a:solidFill>
                <a:effectLst/>
              </a:rPr>
              <a:t>phục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19" name="Flowchart: Magnetic Disk 18">
            <a:extLst>
              <a:ext uri="{FF2B5EF4-FFF2-40B4-BE49-F238E27FC236}">
                <a16:creationId xmlns:a16="http://schemas.microsoft.com/office/drawing/2014/main" id="{A850213C-72C1-4126-BC46-87347DAD5943}"/>
              </a:ext>
            </a:extLst>
          </p:cNvPr>
          <p:cNvSpPr/>
          <p:nvPr/>
        </p:nvSpPr>
        <p:spPr>
          <a:xfrm>
            <a:off x="4296792" y="5628380"/>
            <a:ext cx="3764131" cy="1291763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Đồ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vệ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cá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nhân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0" name="Flowchart: Magnetic Disk 19">
            <a:extLst>
              <a:ext uri="{FF2B5EF4-FFF2-40B4-BE49-F238E27FC236}">
                <a16:creationId xmlns:a16="http://schemas.microsoft.com/office/drawing/2014/main" id="{04F3563C-DACB-46F3-9D2C-4FF687D61909}"/>
              </a:ext>
            </a:extLst>
          </p:cNvPr>
          <p:cNvSpPr/>
          <p:nvPr/>
        </p:nvSpPr>
        <p:spPr>
          <a:xfrm>
            <a:off x="8427869" y="5726096"/>
            <a:ext cx="3657599" cy="1291763"/>
          </a:xfrm>
          <a:prstGeom prst="flowChartMagneticDis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</a:rPr>
              <a:t>Đồ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chơi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12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-0.01081 -4.81481E-6 C -0.01575 -4.81481E-6 -0.02161 0.19028 -0.02161 0.34561 L -0.02161 0.69121 " pathEditMode="relative" rAng="0" ptsTypes="AA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3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02031 -4.81481E-6 C -0.02943 -4.81481E-6 -0.04049 0.18496 -0.04049 0.33519 L -0.04049 0.67061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3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-0.27878 1.11111E-6 C -0.40365 1.11111E-6 -0.55742 0.15741 -0.55742 0.28565 L -0.55742 0.5713 " pathEditMode="relative" rAng="0" ptsTypes="AA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78" y="2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0.32786 4.81481E-6 C 0.47461 4.81481E-6 0.65573 0.07939 0.65573 0.14398 L 0.65573 0.28819 " pathEditMode="relative" rAng="0" ptsTypes="AAAA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86" y="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651 0.0287 L -0.01106 0.0287 C 0.05417 0.0287 0.13451 0.08866 0.13451 0.13773 L 0.13451 0.24676 " pathEditMode="relative" rAng="0" ptsTypes="AA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44" y="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0.069 0.25 0.125 L 0.25 0.25 E" pathEditMode="relative" ptsTypes="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414712" y="1668677"/>
            <a:ext cx="5362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716833" y="2869006"/>
            <a:ext cx="83229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cs typeface="Arial" panose="020B0604020202020204" pitchFamily="34" charset="0"/>
              </a:rPr>
              <a:t>Đồ dùng cá nhân cần được phân loại và sắp xếp gọn gàng. Mỗi món đồ đều có</a:t>
            </a:r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cs typeface="Arial" panose="020B0604020202020204" pitchFamily="34" charset="0"/>
              </a:rPr>
              <a:t>“nơi ở” riêng của chúng.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9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D0FFCF-3E53-42FF-9222-DFED2C33A17A}"/>
              </a:ext>
            </a:extLst>
          </p:cNvPr>
          <p:cNvSpPr/>
          <p:nvPr/>
        </p:nvSpPr>
        <p:spPr>
          <a:xfrm>
            <a:off x="3980899" y="900410"/>
            <a:ext cx="533511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Khám</a:t>
            </a:r>
            <a:r>
              <a:rPr kumimoji="0" lang="en-US" sz="9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phá</a:t>
            </a:r>
            <a:endParaRPr kumimoji="0" lang="en-US" sz="9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0B34C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3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8DFD5A-F26A-4657-A87B-CFA2E142C91F}"/>
              </a:ext>
            </a:extLst>
          </p:cNvPr>
          <p:cNvSpPr/>
          <p:nvPr/>
        </p:nvSpPr>
        <p:spPr>
          <a:xfrm>
            <a:off x="182881" y="0"/>
            <a:ext cx="11780520" cy="1400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bg1"/>
                </a:solidFill>
                <a:effectLst/>
                <a:latin typeface="MinionPro-Regular"/>
              </a:rPr>
              <a:t>Buổi sáng, khi thức dậy, em có gấp chăn, sắp xếp giường gọn lại không?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6F526D-4542-4A9F-BA6F-6065751D9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1" y="1400176"/>
            <a:ext cx="7147560" cy="545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1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8DFD5A-F26A-4657-A87B-CFA2E142C91F}"/>
              </a:ext>
            </a:extLst>
          </p:cNvPr>
          <p:cNvSpPr/>
          <p:nvPr/>
        </p:nvSpPr>
        <p:spPr>
          <a:xfrm>
            <a:off x="0" y="0"/>
            <a:ext cx="12192000" cy="1114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MinionPro-Regular"/>
              </a:rPr>
              <a:t>Em có thể tự</a:t>
            </a:r>
            <a:r>
              <a:rPr lang="en-US" sz="4400" b="1" dirty="0">
                <a:solidFill>
                  <a:srgbClr val="FF0000"/>
                </a:solidFill>
                <a:latin typeface="MinionPro-Regular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MinionPro-Regular"/>
              </a:rPr>
              <a:t>treo và gấp quần áo của mình chưa?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5BBC0D-72A5-4AF2-8586-B57EAC909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41" y="1114425"/>
            <a:ext cx="8199120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6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E6A5A9-3CF8-4390-9F56-0FAF91614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80" y="1114425"/>
            <a:ext cx="7040880" cy="574357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605F74-C04D-44BD-A886-70E5A466EF17}"/>
              </a:ext>
            </a:extLst>
          </p:cNvPr>
          <p:cNvSpPr/>
          <p:nvPr/>
        </p:nvSpPr>
        <p:spPr>
          <a:xfrm>
            <a:off x="170498" y="0"/>
            <a:ext cx="11969114" cy="111442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MinionPro-Regular"/>
              </a:rPr>
              <a:t>Xử</a:t>
            </a:r>
            <a:r>
              <a:rPr lang="en-US" sz="4000" b="1" dirty="0">
                <a:solidFill>
                  <a:srgbClr val="FF0000"/>
                </a:solidFill>
                <a:latin typeface="MinionPro-Regular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MinionPro-Regular"/>
              </a:rPr>
              <a:t>lý</a:t>
            </a:r>
            <a:r>
              <a:rPr lang="en-US" sz="4000" b="1" dirty="0">
                <a:solidFill>
                  <a:srgbClr val="FF0000"/>
                </a:solidFill>
                <a:latin typeface="MinionPro-Regular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MinionPro-Regular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MinionPro-Regular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MinionPro-Regular"/>
              </a:rPr>
              <a:t>huống</a:t>
            </a:r>
            <a:r>
              <a:rPr lang="en-US" sz="4000" b="1" dirty="0">
                <a:solidFill>
                  <a:srgbClr val="FF0000"/>
                </a:solidFill>
                <a:latin typeface="MinionPro-Regular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MinionPro-Regular"/>
              </a:rPr>
              <a:t>sau</a:t>
            </a:r>
            <a:r>
              <a:rPr lang="en-US" sz="4000" b="1" dirty="0">
                <a:solidFill>
                  <a:srgbClr val="FF0000"/>
                </a:solidFill>
                <a:latin typeface="MinionPro-Regular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MinionPro-Regular"/>
              </a:rPr>
              <a:t>đây</a:t>
            </a:r>
            <a:r>
              <a:rPr lang="en-US" sz="4000" b="1" dirty="0">
                <a:solidFill>
                  <a:srgbClr val="FF0000"/>
                </a:solidFill>
                <a:latin typeface="MinionPro-Regular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MinionPro-Regular"/>
              </a:rPr>
              <a:t>nói</a:t>
            </a:r>
            <a:r>
              <a:rPr lang="en-US" sz="4000" b="1" dirty="0">
                <a:solidFill>
                  <a:srgbClr val="FF0000"/>
                </a:solidFill>
                <a:latin typeface="MinionPro-Regular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MinionPro-Regular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MinionPro-Regular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MinionPro-Regular"/>
              </a:rPr>
              <a:t>khuyên</a:t>
            </a:r>
            <a:r>
              <a:rPr lang="en-US" sz="4000" b="1" dirty="0">
                <a:solidFill>
                  <a:srgbClr val="FF0000"/>
                </a:solidFill>
                <a:latin typeface="MinionPro-Regular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MinionPro-Regular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MinionPro-Regular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MinionPro-Regular"/>
              </a:rPr>
              <a:t>bạn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06820A84-5C1E-4622-A819-2DA5C3A975BD}"/>
              </a:ext>
            </a:extLst>
          </p:cNvPr>
          <p:cNvSpPr/>
          <p:nvPr/>
        </p:nvSpPr>
        <p:spPr>
          <a:xfrm>
            <a:off x="111442" y="1241232"/>
            <a:ext cx="3972877" cy="4016568"/>
          </a:xfrm>
          <a:prstGeom prst="cloudCallout">
            <a:avLst>
              <a:gd name="adj1" fmla="val 83591"/>
              <a:gd name="adj2" fmla="val 908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“Ôi! Tại sao lại phải gấp chăn cơ chứ! Tối đằng nào mình cũng phải 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</a:rPr>
              <a:t>ngủ nữa!”.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89F2BC-C3F5-4E48-8501-4CC0F1733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3620" y="4310765"/>
            <a:ext cx="1114425" cy="2356735"/>
          </a:xfrm>
          <a:prstGeom prst="rect">
            <a:avLst/>
          </a:prstGeom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BACF68BC-283E-4176-B4B7-47AA2878A817}"/>
              </a:ext>
            </a:extLst>
          </p:cNvPr>
          <p:cNvSpPr/>
          <p:nvPr/>
        </p:nvSpPr>
        <p:spPr>
          <a:xfrm>
            <a:off x="8305800" y="1501140"/>
            <a:ext cx="3972877" cy="2356735"/>
          </a:xfrm>
          <a:prstGeom prst="cloudCallout">
            <a:avLst>
              <a:gd name="adj1" fmla="val 7871"/>
              <a:gd name="adj2" fmla="val 78264"/>
            </a:avLst>
          </a:prstGeom>
          <a:solidFill>
            <a:srgbClr val="FFC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Sáng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dậy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nên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gấp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chăn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gối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để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cửa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luôn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gọn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gàng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531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D56DDC-484D-4C67-9C78-4732D62DA4BC}:2558"/>
</p:tagLst>
</file>

<file path=ppt/theme/theme1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263</Words>
  <Application>Microsoft Office PowerPoint</Application>
  <PresentationFormat>Widescreen</PresentationFormat>
  <Paragraphs>36</Paragraphs>
  <Slides>14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Averta Std CY Bold</vt:lpstr>
      <vt:lpstr>Calibri</vt:lpstr>
      <vt:lpstr>Calibri Light</vt:lpstr>
      <vt:lpstr>MinionPro-Regular</vt:lpstr>
      <vt:lpstr>Quicksand Medium</vt:lpstr>
      <vt:lpstr>9_www.33ppt.com</vt:lpstr>
      <vt:lpstr>Hoạt động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 ELL</cp:lastModifiedBy>
  <cp:revision>19</cp:revision>
  <dcterms:created xsi:type="dcterms:W3CDTF">2021-06-11T04:16:36Z</dcterms:created>
  <dcterms:modified xsi:type="dcterms:W3CDTF">2026-05-29T07:01:25Z</dcterms:modified>
</cp:coreProperties>
</file>