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5" r:id="rId8"/>
    <p:sldId id="260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6F5-50F0-4C47-9115-D7131410C702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D93-A145-4D18-A795-59B2A7FCC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357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6F5-50F0-4C47-9115-D7131410C702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D93-A145-4D18-A795-59B2A7FCC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11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6F5-50F0-4C47-9115-D7131410C702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D93-A145-4D18-A795-59B2A7FCC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61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6F5-50F0-4C47-9115-D7131410C702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D93-A145-4D18-A795-59B2A7FCC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06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6F5-50F0-4C47-9115-D7131410C702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D93-A145-4D18-A795-59B2A7FCC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57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6F5-50F0-4C47-9115-D7131410C702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D93-A145-4D18-A795-59B2A7FCC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90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6F5-50F0-4C47-9115-D7131410C702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D93-A145-4D18-A795-59B2A7FCC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15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6F5-50F0-4C47-9115-D7131410C702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D93-A145-4D18-A795-59B2A7FCC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587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6F5-50F0-4C47-9115-D7131410C702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D93-A145-4D18-A795-59B2A7FCC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889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6F5-50F0-4C47-9115-D7131410C702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D93-A145-4D18-A795-59B2A7FCC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67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6F5-50F0-4C47-9115-D7131410C702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97D93-A145-4D18-A795-59B2A7FCC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274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556F5-50F0-4C47-9115-D7131410C702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97D93-A145-4D18-A795-59B2A7FCC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40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55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085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2331" y="747312"/>
            <a:ext cx="10293533" cy="6163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070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026"/>
            <a:ext cx="9442269" cy="6125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455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953552"/>
            <a:ext cx="9376954" cy="5435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576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7110" y="1018903"/>
            <a:ext cx="10057313" cy="5703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459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2375" y="796834"/>
            <a:ext cx="9066208" cy="5508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036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104" y="-31463"/>
            <a:ext cx="8582296" cy="642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149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846614"/>
            <a:ext cx="10160726" cy="6096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316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537" y="276434"/>
            <a:ext cx="8020593" cy="5337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471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2024-04-10T04:57:59Z</dcterms:created>
  <dcterms:modified xsi:type="dcterms:W3CDTF">2024-04-10T05:06:18Z</dcterms:modified>
</cp:coreProperties>
</file>