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7" r:id="rId4"/>
    <p:sldId id="260" r:id="rId5"/>
    <p:sldId id="262" r:id="rId6"/>
    <p:sldId id="263" r:id="rId7"/>
    <p:sldId id="264" r:id="rId8"/>
    <p:sldId id="265" r:id="rId9"/>
    <p:sldId id="266" r:id="rId10"/>
  </p:sldIdLst>
  <p:sldSz cx="9144000" cy="6858000" type="screen4x3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154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C90EC-4A4B-45E8-9F24-F2E0BC01DE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206097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561AA-7AB5-4AF5-BACE-092F9A0A05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739096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B8E64-74F9-4B4C-A29C-E8AF603ED9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900752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935A3-B31A-42E0-9F7B-5230E814F8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993614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30243-B6FF-44FB-8DE0-0E705F8BD4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66749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B561E-648E-4D08-8018-B42BFED570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889666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7DF67-0753-48D9-9260-3D4531C970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098667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C3219-719F-4CA4-806A-60FCE79D07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329820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B991B-A232-4424-BD4E-209CCB092F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003998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9FFBE-5CD9-450C-948F-49C800681F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123669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A2E90-97B9-4BBF-A9AC-2E45873219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604679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AAFEB0-8169-4DCA-A837-4A148E70601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83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edg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heme23751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609600" y="1066800"/>
            <a:ext cx="8001000" cy="5105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-98425" y="130175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3399">
                    <a:lumMod val="75000"/>
                  </a:srgbClr>
                </a:solidFill>
                <a:latin typeface="Times New Roman" pitchFamily="18" charset="0"/>
              </a:rPr>
              <a:t>TRƯỜNG MẪU GIÁO HOA CAU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909637" y="1756488"/>
            <a:ext cx="7458075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Lĩnh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vực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phát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triển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cảm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kỹ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năng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xã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hội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tài:Dạy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trẻ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kỹ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năng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quà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lạ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525756" y="4464922"/>
            <a:ext cx="61722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6600CC"/>
                </a:solidFill>
                <a:latin typeface="Times New Roman" pitchFamily="18" charset="0"/>
              </a:rPr>
              <a:t>Lớp</a:t>
            </a:r>
            <a:r>
              <a:rPr lang="en-US" sz="2800" b="1" dirty="0">
                <a:solidFill>
                  <a:srgbClr val="6600CC"/>
                </a:solidFill>
                <a:latin typeface="Times New Roman" pitchFamily="18" charset="0"/>
              </a:rPr>
              <a:t>: Lá  2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6600CC"/>
                </a:solidFill>
                <a:latin typeface="Times New Roman" pitchFamily="18" charset="0"/>
              </a:rPr>
              <a:t>Ngày</a:t>
            </a:r>
            <a:r>
              <a:rPr lang="en-US" sz="2800" b="1" dirty="0">
                <a:solidFill>
                  <a:srgbClr val="66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CC"/>
                </a:solidFill>
                <a:latin typeface="Times New Roman" pitchFamily="18" charset="0"/>
              </a:rPr>
              <a:t>dạy</a:t>
            </a:r>
            <a:r>
              <a:rPr lang="en-US" sz="2800" b="1" dirty="0">
                <a:solidFill>
                  <a:srgbClr val="6600CC"/>
                </a:solidFill>
                <a:latin typeface="Times New Roman" pitchFamily="18" charset="0"/>
              </a:rPr>
              <a:t>: 21/10/2025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6600CC"/>
                </a:solidFill>
                <a:latin typeface="Times New Roman" pitchFamily="18" charset="0"/>
              </a:rPr>
              <a:t>Giáo</a:t>
            </a:r>
            <a:r>
              <a:rPr lang="en-US" sz="2800" b="1" dirty="0">
                <a:solidFill>
                  <a:srgbClr val="66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CC"/>
                </a:solidFill>
                <a:latin typeface="Times New Roman" pitchFamily="18" charset="0"/>
              </a:rPr>
              <a:t>viên</a:t>
            </a:r>
            <a:r>
              <a:rPr lang="en-US" sz="2800" b="1" dirty="0">
                <a:solidFill>
                  <a:srgbClr val="6600CC"/>
                </a:solidFill>
                <a:latin typeface="Times New Roman" pitchFamily="18" charset="0"/>
              </a:rPr>
              <a:t> :H </a:t>
            </a:r>
            <a:r>
              <a:rPr lang="en-US" sz="2800" b="1" dirty="0" err="1">
                <a:solidFill>
                  <a:srgbClr val="6600CC"/>
                </a:solidFill>
                <a:latin typeface="Times New Roman" pitchFamily="18" charset="0"/>
              </a:rPr>
              <a:t>Bluen</a:t>
            </a:r>
            <a:r>
              <a:rPr lang="en-US" sz="2800" b="1" dirty="0">
                <a:solidFill>
                  <a:srgbClr val="66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CC"/>
                </a:solidFill>
                <a:latin typeface="Times New Roman" pitchFamily="18" charset="0"/>
              </a:rPr>
              <a:t>Mlô</a:t>
            </a:r>
            <a:endParaRPr lang="en-US" sz="2800" b="1" dirty="0">
              <a:solidFill>
                <a:srgbClr val="6600CC"/>
              </a:solidFill>
              <a:latin typeface="Times New Roman" pitchFamily="18" charset="0"/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2800" b="1" dirty="0">
              <a:solidFill>
                <a:srgbClr val="6600CC"/>
              </a:solidFill>
              <a:latin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5ED2E8-7B3B-E816-495E-2F4116565835}"/>
              </a:ext>
            </a:extLst>
          </p:cNvPr>
          <p:cNvSpPr txBox="1"/>
          <p:nvPr/>
        </p:nvSpPr>
        <p:spPr>
          <a:xfrm>
            <a:off x="3203848" y="671596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UBND XÃ EA DRÔNG</a:t>
            </a:r>
          </a:p>
        </p:txBody>
      </p:sp>
    </p:spTree>
    <p:extLst>
      <p:ext uri="{BB962C8B-B14F-4D97-AF65-F5344CB8AC3E}">
        <p14:creationId xmlns:p14="http://schemas.microsoft.com/office/powerpoint/2010/main" val="19273796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y2mate (mp3cut.net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0238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0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áo Dục Mầm Non - Không Đi Theo Hay Nhận Quà Của Người Lạ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492896" y="0"/>
            <a:ext cx="16129791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4105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y2mate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5310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1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WordArt 2" descr="80%"/>
          <p:cNvSpPr>
            <a:spLocks noChangeArrowheads="1" noChangeShapeType="1" noTextEdit="1"/>
          </p:cNvSpPr>
          <p:nvPr/>
        </p:nvSpPr>
        <p:spPr bwMode="auto">
          <a:xfrm>
            <a:off x="914400" y="2590800"/>
            <a:ext cx="761804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pattFill prst="pct80">
                  <a:fgClr>
                    <a:srgbClr val="6600FF"/>
                  </a:fgClr>
                  <a:bgClr>
                    <a:srgbClr val="FFFFFF"/>
                  </a:bgClr>
                </a:pattFill>
              </a:rPr>
              <a:t>T</a:t>
            </a:r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pattFill prst="pct80">
                  <a:fgClr>
                    <a:srgbClr val="6600FF"/>
                  </a:fgClr>
                  <a:bgClr>
                    <a:srgbClr val="FFFFFF"/>
                  </a:bgClr>
                </a:pattFill>
              </a:rPr>
              <a:t>RÒ CHƠI </a:t>
            </a: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pattFill prst="pct80">
                  <a:fgClr>
                    <a:srgbClr val="6600FF"/>
                  </a:fgClr>
                  <a:bgClr>
                    <a:srgbClr val="FFFFFF"/>
                  </a:bgClr>
                </a:pattFill>
              </a:rPr>
              <a:t>:</a:t>
            </a:r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pattFill prst="pct80">
                  <a:fgClr>
                    <a:srgbClr val="6600FF"/>
                  </a:fgClr>
                  <a:bgClr>
                    <a:srgbClr val="FFFFFF"/>
                  </a:bgClr>
                </a:pattFill>
              </a:rPr>
              <a:t>RUNG CHUÔNG VÀNG</a:t>
            </a:r>
          </a:p>
        </p:txBody>
      </p:sp>
      <p:pic>
        <p:nvPicPr>
          <p:cNvPr id="14342" name="Picture 6" descr="Micke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810000"/>
            <a:ext cx="24384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52176"/>
            <a:ext cx="3276600" cy="2338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Heart 9"/>
          <p:cNvSpPr/>
          <p:nvPr/>
        </p:nvSpPr>
        <p:spPr>
          <a:xfrm>
            <a:off x="251520" y="4232951"/>
            <a:ext cx="3273005" cy="2594614"/>
          </a:xfrm>
          <a:prstGeom prst="heart">
            <a:avLst/>
          </a:prstGeom>
          <a:solidFill>
            <a:srgbClr val="00B0F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1" name="Heart 10"/>
          <p:cNvSpPr/>
          <p:nvPr/>
        </p:nvSpPr>
        <p:spPr>
          <a:xfrm>
            <a:off x="5791200" y="4189971"/>
            <a:ext cx="3240360" cy="2625049"/>
          </a:xfrm>
          <a:prstGeom prst="heart">
            <a:avLst/>
          </a:prstGeom>
          <a:solidFill>
            <a:srgbClr val="00B0F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4235490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7" y="5683539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8175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22" y="-5052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069" y="0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Heart 1"/>
          <p:cNvSpPr/>
          <p:nvPr/>
        </p:nvSpPr>
        <p:spPr>
          <a:xfrm>
            <a:off x="2267744" y="116632"/>
            <a:ext cx="3600400" cy="2880320"/>
          </a:xfrm>
          <a:prstGeom prst="heart">
            <a:avLst/>
          </a:prstGeom>
          <a:solidFill>
            <a:srgbClr val="00B0F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5931" y="301755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người lạ cho quà chúng mình phải làm gì?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7829" y="3713776"/>
            <a:ext cx="6381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Cảm ơn và nhận quà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15616" y="4355429"/>
            <a:ext cx="59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 Cảm ơn và không nhận quà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38745" y="4965565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3: Không cảm ơn và không nhận quà</a:t>
            </a:r>
          </a:p>
        </p:txBody>
      </p:sp>
      <p:pic>
        <p:nvPicPr>
          <p:cNvPr id="9" name="y2mate (mp3cut.net) (7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16269" y="1556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2239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2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/>
      <p:bldP spid="5" grpId="0"/>
      <p:bldP spid="5" grpId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0648"/>
            <a:ext cx="3322637" cy="26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7" y="-61601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7" y="5655830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10" y="5718175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636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2901940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người lạ đến bắt bạn đi con sẽ làm gì?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67135" y="3717032"/>
            <a:ext cx="5621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Để người lạ kéo bạn đi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7135" y="4321626"/>
            <a:ext cx="7545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 Kêu cứu đẩy người lạ ra và kéo bạn lại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6341" y="4935190"/>
            <a:ext cx="7689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3: Kêu cứu và để cho người lạ kéo bạn đi</a:t>
            </a:r>
          </a:p>
        </p:txBody>
      </p:sp>
      <p:pic>
        <p:nvPicPr>
          <p:cNvPr id="6" name="y2mate (mp3cut.net) (7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15137" y="15737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3976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02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4" grpId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975" y="188640"/>
            <a:ext cx="3292475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1" y="0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239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6" y="5589240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7" y="43439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7" y="2841353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người lạ đến đón bạn bạn phải làm gì?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2195" y="3645024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Không đi theo người lạ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2195" y="4391735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 Đi theo người lạ</a:t>
            </a:r>
          </a:p>
        </p:txBody>
      </p:sp>
      <p:pic>
        <p:nvPicPr>
          <p:cNvPr id="5" name="y2mate (mp3cut.net) (7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6296" y="1700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8059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2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  <p:bldP spid="3" grpId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y2mate (mp3cut.net) (6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616" y="1628800"/>
            <a:ext cx="7272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kern="0">
                <a:solidFill>
                  <a:srgbClr val="0000FF"/>
                </a:solidFill>
                <a:ea typeface="+mj-ea"/>
              </a:rPr>
              <a:t>Xin chân thành cảm ơn quý cô giáo </a:t>
            </a:r>
            <a:br>
              <a:rPr lang="en-US" sz="2800" b="1" i="1" kern="0">
                <a:solidFill>
                  <a:srgbClr val="0000FF"/>
                </a:solidFill>
                <a:ea typeface="+mj-ea"/>
              </a:rPr>
            </a:br>
            <a:r>
              <a:rPr lang="en-US" sz="2800" b="1" i="1" kern="0">
                <a:solidFill>
                  <a:srgbClr val="0000FF"/>
                </a:solidFill>
                <a:ea typeface="+mj-ea"/>
              </a:rPr>
              <a:t>Chúc các bé chăm ngoan.</a:t>
            </a:r>
            <a:r>
              <a:rPr lang="en-US" sz="2800" kern="0">
                <a:solidFill>
                  <a:srgbClr val="0000FF"/>
                </a:solidFill>
                <a:ea typeface="+mj-ea"/>
              </a:rPr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4819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5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67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64&quot;/&gt;&lt;/object&gt;&lt;object type=&quot;3&quot; unique_id=&quot;10010&quot;&gt;&lt;property id=&quot;20148&quot; value=&quot;5&quot;/&gt;&lt;property id=&quot;20300&quot; value=&quot;Slide 8&quot;/&gt;&lt;property id=&quot;20307&quot; value=&quot;265&quot;/&gt;&lt;/object&gt;&lt;object type=&quot;3&quot; unique_id=&quot;10011&quot;&gt;&lt;property id=&quot;20148&quot; value=&quot;5&quot;/&gt;&lt;property id=&quot;20300&quot; value=&quot;Slide 9&quot;/&gt;&lt;property id=&quot;20307&quot; value=&quot;266&quot;/&gt;&lt;/object&gt;&lt;/object&gt;&lt;object type=&quot;8&quot; unique_id=&quot;10022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177</Words>
  <Application>Microsoft Office PowerPoint</Application>
  <PresentationFormat>On-screen Show (4:3)</PresentationFormat>
  <Paragraphs>23</Paragraphs>
  <Slides>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tgcomvietnam.com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137LETHANHNGHI</dc:creator>
  <cp:lastModifiedBy>Admin</cp:lastModifiedBy>
  <cp:revision>17</cp:revision>
  <dcterms:created xsi:type="dcterms:W3CDTF">2020-11-07T13:45:42Z</dcterms:created>
  <dcterms:modified xsi:type="dcterms:W3CDTF">2026-05-29T03:15:22Z</dcterms:modified>
</cp:coreProperties>
</file>