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6" r:id="rId3"/>
    <p:sldId id="270" r:id="rId4"/>
    <p:sldId id="256" r:id="rId5"/>
    <p:sldId id="277" r:id="rId6"/>
    <p:sldId id="283" r:id="rId7"/>
    <p:sldId id="258" r:id="rId8"/>
    <p:sldId id="278" r:id="rId9"/>
    <p:sldId id="271" r:id="rId10"/>
    <p:sldId id="264" r:id="rId11"/>
    <p:sldId id="272" r:id="rId12"/>
    <p:sldId id="284" r:id="rId13"/>
    <p:sldId id="266" r:id="rId14"/>
    <p:sldId id="260" r:id="rId15"/>
    <p:sldId id="286" r:id="rId16"/>
    <p:sldId id="265" r:id="rId17"/>
    <p:sldId id="274" r:id="rId18"/>
    <p:sldId id="285" r:id="rId19"/>
    <p:sldId id="267" r:id="rId20"/>
    <p:sldId id="275" r:id="rId21"/>
    <p:sldId id="279" r:id="rId22"/>
    <p:sldId id="268" r:id="rId23"/>
    <p:sldId id="280" r:id="rId24"/>
    <p:sldId id="282" r:id="rId25"/>
    <p:sldId id="269" r:id="rId26"/>
    <p:sldId id="281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D90C-EF13-5AFC-E39B-9FECE4B17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B99E-8D8A-0DC7-6FC5-3272833C9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FDA2C-71F0-2DEF-5519-1DBEE6CB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C4CEE-1E26-B381-3ECE-E6E4A77F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B09AE-7BD9-FB56-7596-E1EC27C4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40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39F9-89CA-C3E3-77AE-DEABFDE1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C4042-1302-9E13-A4EB-BE760210E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85F26-F326-6598-6DAB-2BCFE25B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EDC82-7683-CF67-8E06-676C9705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DF429-AB85-AFD1-FEC5-FC54F66A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59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A8759-B686-15A1-0DDA-F363858BD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7B49B-242A-B5C9-9827-843A01057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58049-EF06-5C11-7731-1AEDE54D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B2C70-A949-DCE6-26AB-D4E2DD52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C149E-8F67-F2D8-406B-A3A11AE8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720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3DD9-EF4D-3FBC-F5C1-CA5F8F47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3B10-AF4A-A149-369C-80FECB0BB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18D27-F916-A4F8-CA87-BCD34512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EFCD6-B306-D699-96A3-54B171D1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D4C7-BCAC-9B40-51D0-02469A0C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5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CFAC9-C1B3-E13A-92F2-BBE1B484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DD5D2-45CD-7FB9-948B-EA7904FEC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DA38-15A9-036F-CA2F-A32EDAB3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69B8E-4B59-A460-91E4-E7493C55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AFDFB-B25E-B496-0504-FD997FFB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459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4B0A-9123-834C-2990-CB451BEC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ED5B6-4E42-C45B-06AC-6F65EDA90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B0AAE-2E22-C69D-C1DC-36EAC5968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30416-8BE4-C417-73BA-CE12FBF6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58B-1DA7-E267-2138-B0EA9595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A9A0E-2807-F27A-3E86-552D8668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06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FAF9D-AC6C-AEF4-04DE-9FFB357D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1752B-CDF8-DA84-FF47-1F5917103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A0364-416E-B5F2-00E3-2CFEDD81B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407C-9851-E4F1-0797-A2C72B55F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81BF4-EED3-13BE-EE62-C761F6F15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A074F-2F3F-4F75-7F43-74E28F41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040834-AB7C-673F-6559-F217E9F1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C356E1-64AC-F969-29E4-61EED065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13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4931-6745-6AB6-B812-05DDC4A0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28191-7F65-EADD-D375-7CB04BC9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9D5E6-66F4-8D76-8A7C-8011B930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36D0-B1E0-8B16-0C0F-47382A6C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10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25E57-2F1F-621C-EF2F-878B57F1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F828F-A4A3-9ABA-0510-FBC6FF5A6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F4D16-A048-EAB3-59AF-F01B270F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14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BB7C-179C-63D4-6E62-245DCBBD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2A35-8C22-B08B-7B46-7D1297CE6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CF8A1-97BB-8D42-91AE-7CE9ADF6B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5D938-ABCB-578E-2384-9F7B35FA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6142B-A13E-99C5-1007-95F8EADA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44132-FDCD-1829-7C65-20AA431E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6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0291-5622-9548-359B-35ACBE39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FB7C4-64F6-AD04-9BB4-36A06CAA8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374CE-FD04-E25E-4E47-CE9BB7BBE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C2426-3EF7-3ECD-3895-766AA13E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8F89F-5747-649E-7FFF-DF2854F7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15E85-5399-CBBE-B4CC-704B08ED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25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A448A-0F31-6EB4-F0B9-5B0DA4EA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A0B2C-EA2F-868D-B731-90FFDE98B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D2F01-7FC8-76CF-A479-9032535C8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7F00E-8845-4CAB-8023-8E7C2FA81E42}" type="datetimeFigureOut">
              <a:rPr lang="vi-VN" smtClean="0"/>
              <a:t>29/05/2026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5DD15-A0A2-DD8C-8EC4-2D877E180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EC0F8-2F2F-13D0-4D1F-25146EE31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50E8-B17C-4C0D-8BD7-C5571F05D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44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D456C-C74D-FA17-7DC8-5C25F708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8E5C5-8113-5DAB-21AA-4D2850DD7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67444"/>
            <a:ext cx="9144000" cy="990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EA DRÔNG</a:t>
            </a:r>
            <a:b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CAU</a:t>
            </a:r>
            <a:endParaRPr lang="vi-VN" sz="28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44236-00AF-C622-4B0C-49E0385BF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905001"/>
            <a:ext cx="9144000" cy="4310742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7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 ĐỀ</a:t>
            </a:r>
            <a:endParaRPr lang="vi-VN" sz="5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716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LVPTNN: LÀM QUEN CHỮ CÁI B D Đ</a:t>
            </a:r>
            <a:endParaRPr lang="vi-VN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716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 TUỔI: 5 - 6 TUỔI</a:t>
            </a:r>
            <a:endParaRPr lang="vi-VN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716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DẠY: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WING KRIÊNG</a:t>
            </a:r>
            <a:endParaRPr lang="en-US" sz="3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716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HỌC: 2025 - 2026</a:t>
            </a:r>
            <a:endParaRPr lang="vi-VN" sz="3800" b="1" dirty="0">
              <a:solidFill>
                <a:srgbClr val="FF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6514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3408-6DCA-A142-7817-7C54A9B1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D1D6-6F50-56AB-9A81-B9F552A6C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96BC22-4560-AF34-6A0A-087647E992B5}"/>
              </a:ext>
            </a:extLst>
          </p:cNvPr>
          <p:cNvSpPr/>
          <p:nvPr/>
        </p:nvSpPr>
        <p:spPr>
          <a:xfrm>
            <a:off x="2732314" y="0"/>
            <a:ext cx="7848600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95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</a:t>
            </a:r>
            <a:endParaRPr lang="vi-VN" sz="59500" b="1" dirty="0">
              <a:solidFill>
                <a:srgbClr val="7030A0"/>
              </a:solidFill>
              <a:latin typeface="Cend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8764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2247-61F1-C884-B34A-A9F2FD930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É LÀM QUEN CHỮ CÁI B, D, Đ - YÊU MẦM NON TV (1080p, h264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7131C21-BD17-7E86-8DB5-9D6A7EE88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58017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BED9-C079-8662-FED0-A46EFB8F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086D8-9B25-3782-5F04-4AB141F53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87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9FAF-A07B-1693-6D39-C37A6312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am-quen-chu-cai-b-d-d-phat-trien-nhan-thuc-chu-de-the-gioi_Dle8b4oj">
            <a:hlinkClick r:id="" action="ppaction://media"/>
            <a:extLst>
              <a:ext uri="{FF2B5EF4-FFF2-40B4-BE49-F238E27FC236}">
                <a16:creationId xmlns:a16="http://schemas.microsoft.com/office/drawing/2014/main" id="{FDC82386-C79A-B0D0-7ABD-FC76F1224E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49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B332-08F4-E8CC-A7A5-B48461D0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tap-to-chu-cai-b-d-d-duong-huong-lan-duong-huong-lan-720p-h26_QjilY5pT">
            <a:hlinkClick r:id="" action="ppaction://media"/>
            <a:extLst>
              <a:ext uri="{FF2B5EF4-FFF2-40B4-BE49-F238E27FC236}">
                <a16:creationId xmlns:a16="http://schemas.microsoft.com/office/drawing/2014/main" id="{5825F87F-B1CC-154A-B1EF-CDDA40EB38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2295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02CC-B724-E31A-C6C4-FC890177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68598"/>
            <a:ext cx="10515600" cy="2289402"/>
          </a:xfrm>
        </p:spPr>
        <p:txBody>
          <a:bodyPr>
            <a:noAutofit/>
          </a:bodyPr>
          <a:lstStyle/>
          <a:p>
            <a:pPr algn="ctr"/>
            <a:r>
              <a:rPr lang="en-US" sz="11200" b="1" dirty="0" err="1">
                <a:solidFill>
                  <a:srgbClr val="FF0000"/>
                </a:solidFill>
              </a:rPr>
              <a:t>Đ</a:t>
            </a:r>
            <a:r>
              <a:rPr lang="en-US" sz="11200" b="1" dirty="0" err="1"/>
              <a:t>u</a:t>
            </a:r>
            <a:r>
              <a:rPr lang="en-US" sz="11200" b="1" dirty="0"/>
              <a:t> </a:t>
            </a:r>
            <a:r>
              <a:rPr lang="en-US" sz="11200" b="1" dirty="0" err="1">
                <a:solidFill>
                  <a:srgbClr val="FF0000"/>
                </a:solidFill>
              </a:rPr>
              <a:t>đ</a:t>
            </a:r>
            <a:r>
              <a:rPr lang="en-US" sz="11200" b="1" dirty="0" err="1"/>
              <a:t>ủ</a:t>
            </a:r>
            <a:endParaRPr lang="vi-VN" sz="112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07A97F-7B7D-FE4F-7097-5787BDC8E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3" y="-1455963"/>
            <a:ext cx="8294913" cy="64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0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E5EC-D2FB-2D21-9735-EBF78EE2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83356-B177-093C-3B54-8CC73F6E7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26CFD8-55F3-B693-C120-2E07393AA647}"/>
              </a:ext>
            </a:extLst>
          </p:cNvPr>
          <p:cNvSpPr/>
          <p:nvPr/>
        </p:nvSpPr>
        <p:spPr>
          <a:xfrm>
            <a:off x="2890157" y="0"/>
            <a:ext cx="6411685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9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đ</a:t>
            </a:r>
            <a:endParaRPr lang="vi-VN" sz="4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11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310B-C7E7-6264-60BE-B51670A9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É LÀM QUEN CHỮ CÁI B, D, Đ - YÊU MẦM NON TV (1080p, h264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D378A91F-C358-57E8-170C-B8B9AA1E67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212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7A38-67B7-D722-F563-456C51D2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2DC2E-4488-DEDA-40BA-271561091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252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E0BD-09A9-E34A-4061-25B861CA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am-quen-chu-cai-b-d-d-phat-trien-nhan-thuc-chu-de-the-gioi_2Pct0Cv0">
            <a:hlinkClick r:id="" action="ppaction://media"/>
            <a:extLst>
              <a:ext uri="{FF2B5EF4-FFF2-40B4-BE49-F238E27FC236}">
                <a16:creationId xmlns:a16="http://schemas.microsoft.com/office/drawing/2014/main" id="{5ED591D1-3FBB-652A-CA21-7E9B6E86DD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04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m phá 510 ý tưởng Khung chèn chữ và khung trên bảng Pinterest này |  trang trí, khung ảnh, thiệp và các ý tưởng khác">
            <a:extLst>
              <a:ext uri="{FF2B5EF4-FFF2-40B4-BE49-F238E27FC236}">
                <a16:creationId xmlns:a16="http://schemas.microsoft.com/office/drawing/2014/main" id="{A0E907DD-0CBA-247A-385A-0556908C47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804FC-824C-25E7-F38A-0F0B224D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2" y="1513114"/>
            <a:ext cx="7815942" cy="390797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CÁI VUI NHỘN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5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FA52-4486-F9D1-B5AB-D85B6998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ập tô chữ cái b, d, đ - dương hương lan dương hương lan (720p, h264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1678AFF-C3E2-6F61-DD2C-6A3F9300CE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821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D782-B2C1-5757-4464-F29E253B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3DA07-3188-AD03-B640-5D69D90F9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41526" y="-1768475"/>
            <a:ext cx="10515600" cy="11865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F10E8-F1F9-84CE-8C75-B0C12246E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758" y="-2020540"/>
            <a:ext cx="10958768" cy="123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C2BE-02C4-CAC1-FB24-A32803E3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e-lam-quen-chu-cai-b-d-d-yeu-mam-non-tv-1080p-h264_7XKZeKsU">
            <a:hlinkClick r:id="" action="ppaction://media"/>
            <a:extLst>
              <a:ext uri="{FF2B5EF4-FFF2-40B4-BE49-F238E27FC236}">
                <a16:creationId xmlns:a16="http://schemas.microsoft.com/office/drawing/2014/main" id="{C5BA3F08-B425-DCE1-920C-8C41F4A28B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79086" cy="6858000"/>
          </a:xfrm>
        </p:spPr>
      </p:pic>
    </p:spTree>
    <p:extLst>
      <p:ext uri="{BB962C8B-B14F-4D97-AF65-F5344CB8AC3E}">
        <p14:creationId xmlns:p14="http://schemas.microsoft.com/office/powerpoint/2010/main" val="28001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48C2-1A61-AC87-44D2-D893CF7B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7EE383-395B-D2A1-4CBE-ADB482074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09058" y="-1300433"/>
            <a:ext cx="9493981" cy="10719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4D72B-A58F-1B67-0F2C-79DE8FDF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450" y="-1490235"/>
            <a:ext cx="9830808" cy="110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80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A312-6A59-AB78-BB55-B3BF1B1D7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1FDF-4AF8-0EF3-C30A-0B1193A22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79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E867-BCE3-04E6-8F2C-DEDFEC3D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e-lam-quen-chu-cai-b-d-d-yeu-mam-non-tv-1080p-h264_WDwUZvKE">
            <a:hlinkClick r:id="" action="ppaction://media"/>
            <a:extLst>
              <a:ext uri="{FF2B5EF4-FFF2-40B4-BE49-F238E27FC236}">
                <a16:creationId xmlns:a16="http://schemas.microsoft.com/office/drawing/2014/main" id="{72DE88DC-D338-0BBD-9224-9110E1517B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57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A112-DEC4-F841-4C3A-0F64A989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mix_9m38s (audio-joiner.com)">
            <a:hlinkClick r:id="" action="ppaction://media"/>
            <a:extLst>
              <a:ext uri="{FF2B5EF4-FFF2-40B4-BE49-F238E27FC236}">
                <a16:creationId xmlns:a16="http://schemas.microsoft.com/office/drawing/2014/main" id="{FC1390EC-7BD1-DEB3-11A1-0760B2C5762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37412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D6A7-61CA-664F-D994-AED0C6DBB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20057" y="225425"/>
            <a:ext cx="11945257" cy="626918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9370D-E99C-B24C-3312-EED030D65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3371" y="5202238"/>
            <a:ext cx="9873343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12700" b="1" dirty="0">
                <a:latin typeface="Century Gothic" panose="020B0502020202020204" pitchFamily="34" charset="0"/>
              </a:rPr>
              <a:t>Hoa </a:t>
            </a:r>
            <a:r>
              <a:rPr lang="en-US" sz="127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sz="12700" b="1" dirty="0" err="1">
                <a:latin typeface="Century Gothic" panose="020B0502020202020204" pitchFamily="34" charset="0"/>
              </a:rPr>
              <a:t>ìm</a:t>
            </a:r>
            <a:r>
              <a:rPr lang="en-US" sz="12700" b="1" dirty="0">
                <a:latin typeface="Century Gothic" panose="020B0502020202020204" pitchFamily="34" charset="0"/>
              </a:rPr>
              <a:t> </a:t>
            </a:r>
            <a:r>
              <a:rPr lang="en-US" sz="127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sz="12700" b="1" dirty="0" err="1">
                <a:latin typeface="Century Gothic" panose="020B0502020202020204" pitchFamily="34" charset="0"/>
              </a:rPr>
              <a:t>ìm</a:t>
            </a:r>
            <a:endParaRPr lang="vi-VN" sz="12700" b="1" dirty="0"/>
          </a:p>
        </p:txBody>
      </p:sp>
      <p:pic>
        <p:nvPicPr>
          <p:cNvPr id="1026" name="Picture 2" descr="Cách Trồng Cây Hoa Bìm Bịp – Đơn Giản Mà Đẹp Lạ - Vườn Đức Vượng">
            <a:extLst>
              <a:ext uri="{FF2B5EF4-FFF2-40B4-BE49-F238E27FC236}">
                <a16:creationId xmlns:a16="http://schemas.microsoft.com/office/drawing/2014/main" id="{1981FEB7-7353-D242-B11E-D0A5A6FE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8" y="0"/>
            <a:ext cx="10526485" cy="49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23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6BF3-A15A-179D-0D43-2C18837E11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vi-VN" sz="30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vi-VN" sz="8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48142-8B47-51DE-264B-F8037FD4B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172" y="870857"/>
            <a:ext cx="9144000" cy="5856514"/>
          </a:xfrm>
        </p:spPr>
        <p:txBody>
          <a:bodyPr>
            <a:normAutofit fontScale="25000" lnSpcReduction="20000"/>
          </a:bodyPr>
          <a:lstStyle/>
          <a:p>
            <a:endParaRPr kumimoji="0" lang="en-US" sz="1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r>
              <a:rPr kumimoji="0" lang="en-US" sz="24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61830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67635-CD4F-005B-4BAA-32E32FB2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É LÀM QUEN CHỮ CÁI B, D, Đ - YÊU MẦM NON TV (1080p, h264)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51815AF3-B430-6DA2-79E4-D182E0E2B6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5111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7855-1608-A22F-3B03-E6609179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E8B1-C8AB-6AE9-BD72-E28520E9F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86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AF93-3D5A-39C7-7644-DE1D41BA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àm quen chữ cái b - d - đ Phát triển nhận thức Chủ đề Thế giới động vật lớp 5-6 tuổi - Gieo mầm Edu (1080p, h264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D05AA092-4862-8AD9-15F7-D542257ADD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770"/>
            <a:ext cx="12192000" cy="6836229"/>
          </a:xfrm>
        </p:spPr>
      </p:pic>
    </p:spTree>
    <p:extLst>
      <p:ext uri="{BB962C8B-B14F-4D97-AF65-F5344CB8AC3E}">
        <p14:creationId xmlns:p14="http://schemas.microsoft.com/office/powerpoint/2010/main" val="40240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E5AC-1A0F-9FB3-5676-87D27E7C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ập tô chữ cái b, d, đ - dương hương lan dương hương lan (720p, h264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D774B575-63A6-7785-6DF2-5DA1E4AEA9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6104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E358-BC62-EA7D-9C46-F2C90299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AE96F-FC77-C2C6-F37F-39810BDBA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5372554"/>
            <a:ext cx="10515600" cy="14854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27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</a:t>
            </a:r>
            <a:r>
              <a:rPr lang="en-US" sz="12700" b="1" dirty="0" err="1">
                <a:latin typeface="Century Gothic" panose="020B0502020202020204" pitchFamily="34" charset="0"/>
              </a:rPr>
              <a:t>ưa</a:t>
            </a:r>
            <a:r>
              <a:rPr lang="en-US" sz="12700" b="1" dirty="0">
                <a:latin typeface="Century Gothic" panose="020B0502020202020204" pitchFamily="34" charset="0"/>
              </a:rPr>
              <a:t> </a:t>
            </a:r>
            <a:r>
              <a:rPr lang="en-US" sz="12700" b="1" dirty="0" err="1">
                <a:latin typeface="Century Gothic" panose="020B0502020202020204" pitchFamily="34" charset="0"/>
              </a:rPr>
              <a:t>h</a:t>
            </a:r>
            <a:r>
              <a:rPr lang="en-US" sz="12700" b="1" dirty="0" err="1">
                <a:latin typeface="Franklin Gothic Book" panose="020B0503020102020204" pitchFamily="34" charset="0"/>
              </a:rPr>
              <a:t>ấ</a:t>
            </a:r>
            <a:r>
              <a:rPr lang="en-US" sz="12700" b="1" dirty="0" err="1">
                <a:latin typeface="Century Gothic" panose="020B0502020202020204" pitchFamily="34" charset="0"/>
              </a:rPr>
              <a:t>u</a:t>
            </a:r>
            <a:endParaRPr lang="vi-VN" sz="12700" b="1" dirty="0"/>
          </a:p>
        </p:txBody>
      </p:sp>
      <p:pic>
        <p:nvPicPr>
          <p:cNvPr id="2050" name="Picture 2" descr="Dưa Hấu Không Hạt 3Kg – Nam An Market">
            <a:extLst>
              <a:ext uri="{FF2B5EF4-FFF2-40B4-BE49-F238E27FC236}">
                <a16:creationId xmlns:a16="http://schemas.microsoft.com/office/drawing/2014/main" id="{D569800D-EA35-888A-2149-A12C6DF8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-446313"/>
            <a:ext cx="8719458" cy="515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36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60</Words>
  <Application>Microsoft Office PowerPoint</Application>
  <PresentationFormat>Widescreen</PresentationFormat>
  <Paragraphs>15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Cendury gothic</vt:lpstr>
      <vt:lpstr>Century Gothic</vt:lpstr>
      <vt:lpstr>Franklin Gothic Book</vt:lpstr>
      <vt:lpstr>Times New Roman</vt:lpstr>
      <vt:lpstr>Office Theme</vt:lpstr>
      <vt:lpstr>UBND XÃ EA DRÔNG TRƯỜNG MẪU GIÁO HOA CAU</vt:lpstr>
      <vt:lpstr>CHƯƠNG TRÌNH   CHỮ CÁI VUI NHỘN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Đu đủ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Châu Lê Thị Kim</dc:creator>
  <cp:lastModifiedBy>Administrator</cp:lastModifiedBy>
  <cp:revision>30</cp:revision>
  <dcterms:created xsi:type="dcterms:W3CDTF">2026-01-14T21:34:00Z</dcterms:created>
  <dcterms:modified xsi:type="dcterms:W3CDTF">2026-05-29T07:13:55Z</dcterms:modified>
</cp:coreProperties>
</file>