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ptx" ContentType="application/vnd.openxmlformats-officedocument.presentationml.presentation"/>
  <Default Extension="png" ContentType="image/png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72" r:id="rId4"/>
    <p:sldId id="282" r:id="rId5"/>
    <p:sldId id="273" r:id="rId6"/>
    <p:sldId id="274" r:id="rId7"/>
    <p:sldId id="257" r:id="rId8"/>
    <p:sldId id="259" r:id="rId9"/>
    <p:sldId id="261" r:id="rId10"/>
    <p:sldId id="260" r:id="rId11"/>
    <p:sldId id="264" r:id="rId12"/>
    <p:sldId id="283" r:id="rId13"/>
    <p:sldId id="277" r:id="rId14"/>
    <p:sldId id="279" r:id="rId1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7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1" Type="http://schemas.openxmlformats.org/officeDocument/2006/relationships/package" Target="../embeddings/Presentation1.pptx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ext Box 3"/>
          <p:cNvSpPr txBox="1"/>
          <p:nvPr/>
        </p:nvSpPr>
        <p:spPr>
          <a:xfrm>
            <a:off x="457200" y="304800"/>
            <a:ext cx="8382000" cy="5845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XÃ EADRÔNG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C AU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Trường tiểu học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Đồ dùng học tập của lớp 1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L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quen văn học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Thơ “Bé v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lớp 1”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 5 - 6 tuổi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30 – 35 phút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dạy: 21/ 05/ 2026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H Đa Niêl Kriêng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endParaRPr lang="en-US" altLang="en-US" sz="2200" b="1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371600" y="1295400"/>
            <a:ext cx="6477000" cy="3816350"/>
          </a:xfrm>
          <a:prstGeom prst="rect">
            <a:avLst/>
          </a:prstGeom>
          <a:noFill/>
        </p:spPr>
        <p:txBody>
          <a:bodyPr>
            <a:spAutoFit/>
          </a:bodyPr>
          <a:p>
            <a:pPr>
              <a:buNone/>
            </a:pP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Dạy trẻ đọc thơ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đọc thơ 2 - 3 lần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Tổ đọc thơ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đọc thơ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nhân đọc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dirty="0">
              <a:latin typeface="Arial" panose="020B0604020202020204" pitchFamily="34" charset="0"/>
            </a:endParaRPr>
          </a:p>
        </p:txBody>
      </p:sp>
      <p:pic>
        <p:nvPicPr>
          <p:cNvPr id="3" name="thơ _Cháu chà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5181600"/>
            <a:ext cx="1651635" cy="8597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" name="Content Placeholder 3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1692275" y="1905000"/>
          <a:ext cx="6178550" cy="3199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971550" progId="PowerPoint.Show.12">
                  <p:embed/>
                </p:oleObj>
              </mc:Choice>
              <mc:Fallback>
                <p:oleObj name="" showAsIcon="1" r:id="rId1" imgW="971550" imgH="971550" progId="PowerPoint.Show.12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92275" y="1905000"/>
                        <a:ext cx="6178550" cy="3199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TextBox 1"/>
          <p:cNvSpPr txBox="1"/>
          <p:nvPr/>
        </p:nvSpPr>
        <p:spPr>
          <a:xfrm>
            <a:off x="640080" y="1905000"/>
            <a:ext cx="81184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lvl="0" indent="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3: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đúng đồ dùng lớp 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ạm Biệt Búp Bê - Various Artis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2600" y="3581400"/>
            <a:ext cx="1256665" cy="13061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8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8" name="TextBox 3"/>
          <p:cNvSpPr txBox="1"/>
          <p:nvPr/>
        </p:nvSpPr>
        <p:spPr>
          <a:xfrm>
            <a:off x="1295400" y="1676400"/>
            <a:ext cx="4953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Kết thúc hoạt động: 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ạm Biệt Búp Bê - Various Artists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5625" y="2772410"/>
            <a:ext cx="1863725" cy="8629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8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TextBox 1"/>
          <p:cNvSpPr txBox="1"/>
          <p:nvPr/>
        </p:nvSpPr>
        <p:spPr>
          <a:xfrm>
            <a:off x="838200" y="1143000"/>
            <a:ext cx="7848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Ổn định tổ chức, gây hứng thú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45720"/>
            <a:ext cx="9094470" cy="677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TextBox 1"/>
          <p:cNvSpPr txBox="1"/>
          <p:nvPr/>
        </p:nvSpPr>
        <p:spPr>
          <a:xfrm>
            <a:off x="914400" y="1219200"/>
            <a:ext cx="7924800" cy="2646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2: Dạy thơ “Bé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lớp 1”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1: Cô đọc diễn cảm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 vừa đọc b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gì?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Do ai sáng tác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" name="thơ _Cháu chà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4724400"/>
            <a:ext cx="1951990" cy="11537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TextBox 1"/>
          <p:cNvSpPr txBox="1"/>
          <p:nvPr/>
        </p:nvSpPr>
        <p:spPr>
          <a:xfrm>
            <a:off x="762000" y="1295400"/>
            <a:ext cx="79248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2: Cô đọc kết hợp hình ảnh minh họa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thoại, giảng nội dung b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thơ, trích dẫn từ khó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WPS Presentation</Application>
  <PresentationFormat>On-screen Show (4:3)</PresentationFormat>
  <Paragraphs>40</Paragraphs>
  <Slides>13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Default Design</vt:lpstr>
      <vt:lpstr>PowerPoint.Show.12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CON DAO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NP-COMPUTER</dc:creator>
  <cp:lastModifiedBy>Không tên Mối tình</cp:lastModifiedBy>
  <cp:revision>49</cp:revision>
  <dcterms:created xsi:type="dcterms:W3CDTF">2017-03-05T03:18:00Z</dcterms:created>
  <dcterms:modified xsi:type="dcterms:W3CDTF">2026-05-21T02:30:43Z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1033-12.1.0.26372</vt:lpwstr>
  </property>
  <property fmtid="{D5CDD505-2E9C-101B-9397-08002B2CF9AE}" pid="3" name="ICV">
    <vt:lpwstr>F7B279DC223444D0B194980D0E6474CD_13</vt:lpwstr>
  </property>
</Properties>
</file>