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3"/>
    <p:sldId id="272" r:id="rId4"/>
    <p:sldId id="286" r:id="rId5"/>
    <p:sldId id="288" r:id="rId6"/>
    <p:sldId id="296" r:id="rId7"/>
    <p:sldId id="298" r:id="rId8"/>
    <p:sldId id="297" r:id="rId9"/>
    <p:sldId id="304" r:id="rId10"/>
    <p:sldId id="285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77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ext Box 3"/>
          <p:cNvSpPr txBox="1"/>
          <p:nvPr/>
        </p:nvSpPr>
        <p:spPr>
          <a:xfrm>
            <a:off x="457200" y="304800"/>
            <a:ext cx="8382000" cy="584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buNone/>
            </a:pP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XÃ EADRÔNG</a:t>
            </a: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MẪU GIÁO HOA C AU</a:t>
            </a: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 -Hiện tượng tự nhiên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nhánh: 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tự các mùa trong năm.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: 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âm nhạc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</a:t>
            </a: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trang phục theo mùa.</a:t>
            </a:r>
            <a:endParaRPr lang="en-US" alt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tuổi 5 - 6 tuổi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gian: 30 – 35 phút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dạy: 2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0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2026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vi-V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dạy: H Đa Niêl Kriêng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endParaRPr lang="en-US" altLang="en-US" sz="2200" b="1" i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TextBox 1"/>
          <p:cNvSpPr txBox="1"/>
          <p:nvPr/>
        </p:nvSpPr>
        <p:spPr>
          <a:xfrm>
            <a:off x="838200" y="1143000"/>
            <a:ext cx="78486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Hoạt động 1: 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E1: Khơi gợi gắn kết “ cùng vui khám phá”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TextBox 1"/>
          <p:cNvSpPr txBox="1"/>
          <p:nvPr/>
        </p:nvSpPr>
        <p:spPr>
          <a:xfrm>
            <a:off x="838200" y="1143000"/>
            <a:ext cx="7848600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Hoạt động 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E2: Khám phá: “Shop thời trang mùa hè”.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TextBox 1"/>
          <p:cNvSpPr txBox="1"/>
          <p:nvPr/>
        </p:nvSpPr>
        <p:spPr>
          <a:xfrm>
            <a:off x="838200" y="1143000"/>
            <a:ext cx="7848600" cy="25533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Hoạt động 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E3: Giải thích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 với trẻ về nội dung: Nhận biết các trang phục theo mùa.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3" name="Picture 2" descr="8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" y="212725"/>
            <a:ext cx="4419600" cy="351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" name="Picture 3" descr="6340527548560937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962400"/>
            <a:ext cx="2297113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" name="Picture 4" descr="vaytrangchambidocono22022011"/>
          <p:cNvPicPr>
            <a:picLocks noChangeAspect="1"/>
          </p:cNvPicPr>
          <p:nvPr/>
        </p:nvPicPr>
        <p:blipFill>
          <a:blip r:embed="rId3"/>
          <a:srcRect t="4968" b="7246"/>
          <a:stretch>
            <a:fillRect/>
          </a:stretch>
        </p:blipFill>
        <p:spPr>
          <a:xfrm>
            <a:off x="4038600" y="0"/>
            <a:ext cx="2667000" cy="2238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Picture 5" descr="56_1299917990"/>
          <p:cNvPicPr>
            <a:picLocks noChangeAspect="1"/>
          </p:cNvPicPr>
          <p:nvPr/>
        </p:nvPicPr>
        <p:blipFill>
          <a:blip r:embed="rId4"/>
          <a:srcRect l="7529" t="11020" r="5882" b="9642"/>
          <a:stretch>
            <a:fillRect/>
          </a:stretch>
        </p:blipFill>
        <p:spPr>
          <a:xfrm>
            <a:off x="3810000" y="4495800"/>
            <a:ext cx="2743200" cy="2146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6" descr="mr_793006_916c3d0d6bae2b18"/>
          <p:cNvPicPr>
            <a:picLocks noChangeAspect="1"/>
          </p:cNvPicPr>
          <p:nvPr/>
        </p:nvPicPr>
        <p:blipFill>
          <a:blip r:embed="rId5"/>
          <a:srcRect l="15286" t="9508" r="15074" b="8998"/>
          <a:stretch>
            <a:fillRect/>
          </a:stretch>
        </p:blipFill>
        <p:spPr>
          <a:xfrm>
            <a:off x="6629400" y="1828800"/>
            <a:ext cx="2290763" cy="3352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Line 8"/>
          <p:cNvSpPr/>
          <p:nvPr/>
        </p:nvSpPr>
        <p:spPr>
          <a:xfrm>
            <a:off x="1828800" y="11430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5122" name="Group 49"/>
          <p:cNvGrpSpPr/>
          <p:nvPr/>
        </p:nvGrpSpPr>
        <p:grpSpPr>
          <a:xfrm>
            <a:off x="6400800" y="5181600"/>
            <a:ext cx="2438400" cy="1295400"/>
            <a:chOff x="384" y="624"/>
            <a:chExt cx="2256" cy="1008"/>
          </a:xfrm>
        </p:grpSpPr>
        <p:sp>
          <p:nvSpPr>
            <p:cNvPr id="5123" name="AutoShape 4"/>
            <p:cNvSpPr/>
            <p:nvPr/>
          </p:nvSpPr>
          <p:spPr>
            <a:xfrm rot="10800000">
              <a:off x="384" y="720"/>
              <a:ext cx="2256" cy="912"/>
            </a:xfrm>
            <a:prstGeom prst="flowChartManualOperation">
              <a:avLst/>
            </a:prstGeom>
            <a:solidFill>
              <a:srgbClr val="FF00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24" name="Line 10"/>
            <p:cNvSpPr/>
            <p:nvPr/>
          </p:nvSpPr>
          <p:spPr>
            <a:xfrm flipH="1">
              <a:off x="624" y="720"/>
              <a:ext cx="336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25" name="Line 11"/>
            <p:cNvSpPr/>
            <p:nvPr/>
          </p:nvSpPr>
          <p:spPr>
            <a:xfrm flipH="1">
              <a:off x="1248" y="720"/>
              <a:ext cx="48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26" name="Line 12"/>
            <p:cNvSpPr/>
            <p:nvPr/>
          </p:nvSpPr>
          <p:spPr>
            <a:xfrm flipH="1">
              <a:off x="960" y="720"/>
              <a:ext cx="192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27" name="Line 13"/>
            <p:cNvSpPr/>
            <p:nvPr/>
          </p:nvSpPr>
          <p:spPr>
            <a:xfrm flipH="1">
              <a:off x="1488" y="720"/>
              <a:ext cx="0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28" name="Line 14"/>
            <p:cNvSpPr/>
            <p:nvPr/>
          </p:nvSpPr>
          <p:spPr>
            <a:xfrm>
              <a:off x="1680" y="720"/>
              <a:ext cx="96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29" name="Line 15"/>
            <p:cNvSpPr/>
            <p:nvPr/>
          </p:nvSpPr>
          <p:spPr>
            <a:xfrm>
              <a:off x="1824" y="720"/>
              <a:ext cx="192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30" name="Line 16"/>
            <p:cNvSpPr/>
            <p:nvPr/>
          </p:nvSpPr>
          <p:spPr>
            <a:xfrm>
              <a:off x="2016" y="720"/>
              <a:ext cx="288" cy="9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31" name="Rectangle 18"/>
            <p:cNvSpPr/>
            <p:nvPr/>
          </p:nvSpPr>
          <p:spPr>
            <a:xfrm>
              <a:off x="816" y="624"/>
              <a:ext cx="1392" cy="96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32" name="Oval 19"/>
            <p:cNvSpPr/>
            <p:nvPr/>
          </p:nvSpPr>
          <p:spPr>
            <a:xfrm>
              <a:off x="1440" y="624"/>
              <a:ext cx="144" cy="96"/>
            </a:xfrm>
            <a:prstGeom prst="ellipse">
              <a:avLst/>
            </a:prstGeom>
            <a:solidFill>
              <a:srgbClr val="0000FF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33" name="Group 48"/>
          <p:cNvGrpSpPr/>
          <p:nvPr/>
        </p:nvGrpSpPr>
        <p:grpSpPr>
          <a:xfrm>
            <a:off x="6172200" y="2209800"/>
            <a:ext cx="2743200" cy="2209800"/>
            <a:chOff x="2400" y="1968"/>
            <a:chExt cx="2448" cy="1872"/>
          </a:xfrm>
        </p:grpSpPr>
        <p:sp>
          <p:nvSpPr>
            <p:cNvPr id="5134" name="Rectangle 20"/>
            <p:cNvSpPr/>
            <p:nvPr/>
          </p:nvSpPr>
          <p:spPr>
            <a:xfrm>
              <a:off x="2784" y="1968"/>
              <a:ext cx="1680" cy="1872"/>
            </a:xfrm>
            <a:prstGeom prst="rect">
              <a:avLst/>
            </a:prstGeom>
            <a:solidFill>
              <a:srgbClr val="CC99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35" name="AutoShape 25"/>
            <p:cNvSpPr/>
            <p:nvPr/>
          </p:nvSpPr>
          <p:spPr>
            <a:xfrm rot="10800000">
              <a:off x="2400" y="1968"/>
              <a:ext cx="384" cy="624"/>
            </a:xfrm>
            <a:prstGeom prst="flowChartDelay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36" name="AutoShape 26"/>
            <p:cNvSpPr/>
            <p:nvPr/>
          </p:nvSpPr>
          <p:spPr>
            <a:xfrm>
              <a:off x="4464" y="1968"/>
              <a:ext cx="384" cy="624"/>
            </a:xfrm>
            <a:prstGeom prst="flowChartDelay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37" name="AutoShape 27"/>
            <p:cNvSpPr/>
            <p:nvPr/>
          </p:nvSpPr>
          <p:spPr>
            <a:xfrm rot="5400000">
              <a:off x="3456" y="1728"/>
              <a:ext cx="336" cy="816"/>
            </a:xfrm>
            <a:prstGeom prst="flowChartDelay">
              <a:avLst/>
            </a:prstGeom>
            <a:solidFill>
              <a:srgbClr val="FFFFDD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38" name="Oval 28"/>
            <p:cNvSpPr/>
            <p:nvPr/>
          </p:nvSpPr>
          <p:spPr>
            <a:xfrm>
              <a:off x="3504" y="249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39" name="Oval 29"/>
            <p:cNvSpPr/>
            <p:nvPr/>
          </p:nvSpPr>
          <p:spPr>
            <a:xfrm>
              <a:off x="3504" y="288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0" name="Oval 30"/>
            <p:cNvSpPr/>
            <p:nvPr/>
          </p:nvSpPr>
          <p:spPr>
            <a:xfrm>
              <a:off x="3504" y="331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1" name="AutoShape 31"/>
            <p:cNvSpPr/>
            <p:nvPr/>
          </p:nvSpPr>
          <p:spPr>
            <a:xfrm rot="1391916">
              <a:off x="2784" y="2016"/>
              <a:ext cx="288" cy="288"/>
            </a:xfrm>
            <a:prstGeom prst="star4">
              <a:avLst>
                <a:gd name="adj" fmla="val 12500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2" name="AutoShape 32"/>
            <p:cNvSpPr/>
            <p:nvPr/>
          </p:nvSpPr>
          <p:spPr>
            <a:xfrm rot="3106539">
              <a:off x="3024" y="2688"/>
              <a:ext cx="288" cy="288"/>
            </a:xfrm>
            <a:prstGeom prst="star4">
              <a:avLst>
                <a:gd name="adj" fmla="val 12500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3" name="AutoShape 33"/>
            <p:cNvSpPr/>
            <p:nvPr/>
          </p:nvSpPr>
          <p:spPr>
            <a:xfrm rot="1743277">
              <a:off x="4176" y="2352"/>
              <a:ext cx="288" cy="288"/>
            </a:xfrm>
            <a:prstGeom prst="star4">
              <a:avLst>
                <a:gd name="adj" fmla="val 12500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4" name="AutoShape 34"/>
            <p:cNvSpPr/>
            <p:nvPr/>
          </p:nvSpPr>
          <p:spPr>
            <a:xfrm rot="2293461">
              <a:off x="4032" y="3504"/>
              <a:ext cx="288" cy="288"/>
            </a:xfrm>
            <a:prstGeom prst="star4">
              <a:avLst>
                <a:gd name="adj" fmla="val 12500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5" name="AutoShape 35"/>
            <p:cNvSpPr/>
            <p:nvPr/>
          </p:nvSpPr>
          <p:spPr>
            <a:xfrm rot="2581504">
              <a:off x="2736" y="3312"/>
              <a:ext cx="288" cy="288"/>
            </a:xfrm>
            <a:prstGeom prst="star4">
              <a:avLst>
                <a:gd name="adj" fmla="val 12500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6" name="AutoShape 36"/>
            <p:cNvSpPr/>
            <p:nvPr/>
          </p:nvSpPr>
          <p:spPr>
            <a:xfrm rot="-1710933">
              <a:off x="3888" y="2928"/>
              <a:ext cx="288" cy="288"/>
            </a:xfrm>
            <a:prstGeom prst="star4">
              <a:avLst>
                <a:gd name="adj" fmla="val 12500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47" name="Group 50"/>
          <p:cNvGrpSpPr/>
          <p:nvPr/>
        </p:nvGrpSpPr>
        <p:grpSpPr>
          <a:xfrm>
            <a:off x="5943600" y="152400"/>
            <a:ext cx="2819400" cy="1524000"/>
            <a:chOff x="2976" y="288"/>
            <a:chExt cx="2256" cy="1152"/>
          </a:xfrm>
        </p:grpSpPr>
        <p:sp>
          <p:nvSpPr>
            <p:cNvPr id="5148" name="Oval 40"/>
            <p:cNvSpPr/>
            <p:nvPr/>
          </p:nvSpPr>
          <p:spPr>
            <a:xfrm>
              <a:off x="2976" y="768"/>
              <a:ext cx="2256" cy="672"/>
            </a:xfrm>
            <a:prstGeom prst="ellipse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49" name="AutoShape 41"/>
            <p:cNvSpPr/>
            <p:nvPr/>
          </p:nvSpPr>
          <p:spPr>
            <a:xfrm rot="-5400000">
              <a:off x="3696" y="-48"/>
              <a:ext cx="816" cy="1488"/>
            </a:xfrm>
            <a:prstGeom prst="flowChartDelay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0" name="AutoShape 42"/>
            <p:cNvSpPr/>
            <p:nvPr/>
          </p:nvSpPr>
          <p:spPr>
            <a:xfrm rot="-5400000">
              <a:off x="4008" y="168"/>
              <a:ext cx="192" cy="1488"/>
            </a:xfrm>
            <a:prstGeom prst="flowChartOnlineStorage">
              <a:avLst/>
            </a:prstGeom>
            <a:solidFill>
              <a:srgbClr val="3366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1" name="AutoShape 43"/>
            <p:cNvSpPr/>
            <p:nvPr/>
          </p:nvSpPr>
          <p:spPr>
            <a:xfrm rot="5400000">
              <a:off x="4344" y="600"/>
              <a:ext cx="288" cy="624"/>
            </a:xfrm>
            <a:prstGeom prst="flowChartCollat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2" name="AutoShape 45"/>
            <p:cNvSpPr/>
            <p:nvPr/>
          </p:nvSpPr>
          <p:spPr>
            <a:xfrm rot="1524275">
              <a:off x="4345" y="912"/>
              <a:ext cx="167" cy="331"/>
            </a:xfrm>
            <a:prstGeom prst="triangle">
              <a:avLst>
                <a:gd name="adj" fmla="val 50000"/>
              </a:avLst>
            </a:prstGeom>
            <a:solidFill>
              <a:srgbClr val="FF0000">
                <a:alpha val="98822"/>
              </a:srgb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3" name="AutoShape 47"/>
            <p:cNvSpPr/>
            <p:nvPr/>
          </p:nvSpPr>
          <p:spPr>
            <a:xfrm rot="-1961892">
              <a:off x="4512" y="886"/>
              <a:ext cx="144" cy="336"/>
            </a:xfrm>
            <a:prstGeom prst="triangle">
              <a:avLst>
                <a:gd name="adj" fmla="val 50000"/>
              </a:avLst>
            </a:prstGeom>
            <a:solidFill>
              <a:srgbClr val="FF0000">
                <a:alpha val="98822"/>
              </a:srgb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54" name="Group 51"/>
          <p:cNvGrpSpPr/>
          <p:nvPr/>
        </p:nvGrpSpPr>
        <p:grpSpPr>
          <a:xfrm>
            <a:off x="1219200" y="304800"/>
            <a:ext cx="2590800" cy="1981200"/>
            <a:chOff x="336" y="528"/>
            <a:chExt cx="2256" cy="1824"/>
          </a:xfrm>
        </p:grpSpPr>
        <p:sp>
          <p:nvSpPr>
            <p:cNvPr id="5155" name="Rectangle 52"/>
            <p:cNvSpPr/>
            <p:nvPr/>
          </p:nvSpPr>
          <p:spPr>
            <a:xfrm>
              <a:off x="624" y="528"/>
              <a:ext cx="1680" cy="1824"/>
            </a:xfrm>
            <a:prstGeom prst="rect">
              <a:avLst/>
            </a:prstGeom>
            <a:solidFill>
              <a:srgbClr val="00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6" name="AutoShape 53"/>
            <p:cNvSpPr/>
            <p:nvPr/>
          </p:nvSpPr>
          <p:spPr>
            <a:xfrm>
              <a:off x="960" y="528"/>
              <a:ext cx="960" cy="288"/>
            </a:xfrm>
            <a:prstGeom prst="flowChartManualOperation">
              <a:avLst/>
            </a:prstGeom>
            <a:solidFill>
              <a:srgbClr val="FFFFDD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7" name="AutoShape 54"/>
            <p:cNvSpPr/>
            <p:nvPr/>
          </p:nvSpPr>
          <p:spPr>
            <a:xfrm rot="-5400000">
              <a:off x="2088" y="744"/>
              <a:ext cx="720" cy="288"/>
            </a:xfrm>
            <a:prstGeom prst="flowChartManualOperation">
              <a:avLst/>
            </a:prstGeom>
            <a:solidFill>
              <a:srgbClr val="8080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8" name="AutoShape 55"/>
            <p:cNvSpPr/>
            <p:nvPr/>
          </p:nvSpPr>
          <p:spPr>
            <a:xfrm rot="5400000">
              <a:off x="120" y="744"/>
              <a:ext cx="720" cy="288"/>
            </a:xfrm>
            <a:prstGeom prst="flowChartManualOperation">
              <a:avLst/>
            </a:prstGeom>
            <a:solidFill>
              <a:srgbClr val="8080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59" name="AutoShape 56"/>
            <p:cNvSpPr/>
            <p:nvPr/>
          </p:nvSpPr>
          <p:spPr>
            <a:xfrm rot="5400000">
              <a:off x="1776" y="912"/>
              <a:ext cx="384" cy="384"/>
            </a:xfrm>
            <a:prstGeom prst="flowChartDelay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60" name="AutoShape 57"/>
            <p:cNvSpPr/>
            <p:nvPr/>
          </p:nvSpPr>
          <p:spPr>
            <a:xfrm>
              <a:off x="960" y="1152"/>
              <a:ext cx="960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61" name="Group 58"/>
          <p:cNvGrpSpPr/>
          <p:nvPr/>
        </p:nvGrpSpPr>
        <p:grpSpPr>
          <a:xfrm>
            <a:off x="1676400" y="2971800"/>
            <a:ext cx="2057400" cy="1752600"/>
            <a:chOff x="3552" y="1680"/>
            <a:chExt cx="1728" cy="1104"/>
          </a:xfrm>
        </p:grpSpPr>
        <p:sp>
          <p:nvSpPr>
            <p:cNvPr id="5162" name="AutoShape 59"/>
            <p:cNvSpPr/>
            <p:nvPr/>
          </p:nvSpPr>
          <p:spPr>
            <a:xfrm>
              <a:off x="3552" y="1680"/>
              <a:ext cx="1728" cy="1104"/>
            </a:xfrm>
            <a:prstGeom prst="flowChartOffpageConnector">
              <a:avLst/>
            </a:prstGeom>
            <a:solidFill>
              <a:srgbClr val="339966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63" name="Line 60"/>
            <p:cNvSpPr/>
            <p:nvPr/>
          </p:nvSpPr>
          <p:spPr>
            <a:xfrm flipH="1">
              <a:off x="4416" y="1680"/>
              <a:ext cx="0" cy="110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64" name="Rectangle 61"/>
            <p:cNvSpPr/>
            <p:nvPr/>
          </p:nvSpPr>
          <p:spPr>
            <a:xfrm>
              <a:off x="3552" y="1680"/>
              <a:ext cx="1728" cy="96"/>
            </a:xfrm>
            <a:prstGeom prst="rect">
              <a:avLst/>
            </a:prstGeom>
            <a:solidFill>
              <a:srgbClr val="0000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65" name="Line 62"/>
            <p:cNvSpPr/>
            <p:nvPr/>
          </p:nvSpPr>
          <p:spPr>
            <a:xfrm>
              <a:off x="3552" y="2496"/>
              <a:ext cx="864" cy="24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66" name="Line 63"/>
            <p:cNvSpPr/>
            <p:nvPr/>
          </p:nvSpPr>
          <p:spPr>
            <a:xfrm flipV="1">
              <a:off x="4416" y="2496"/>
              <a:ext cx="864" cy="24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67" name="Line 64"/>
            <p:cNvSpPr/>
            <p:nvPr/>
          </p:nvSpPr>
          <p:spPr>
            <a:xfrm flipV="1">
              <a:off x="3648" y="1872"/>
              <a:ext cx="336" cy="2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168" name="Rectangle 65"/>
            <p:cNvSpPr/>
            <p:nvPr/>
          </p:nvSpPr>
          <p:spPr>
            <a:xfrm>
              <a:off x="4272" y="1680"/>
              <a:ext cx="288" cy="96"/>
            </a:xfrm>
            <a:prstGeom prst="rect">
              <a:avLst/>
            </a:prstGeom>
            <a:solidFill>
              <a:srgbClr val="FF66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69" name="Line 66"/>
            <p:cNvSpPr/>
            <p:nvPr/>
          </p:nvSpPr>
          <p:spPr>
            <a:xfrm>
              <a:off x="4752" y="1872"/>
              <a:ext cx="384" cy="24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70" name="Group 67"/>
          <p:cNvGrpSpPr/>
          <p:nvPr/>
        </p:nvGrpSpPr>
        <p:grpSpPr>
          <a:xfrm>
            <a:off x="1143000" y="5029200"/>
            <a:ext cx="2819400" cy="1447800"/>
            <a:chOff x="720" y="2640"/>
            <a:chExt cx="2304" cy="1056"/>
          </a:xfrm>
        </p:grpSpPr>
        <p:sp>
          <p:nvSpPr>
            <p:cNvPr id="5171" name="Oval 68"/>
            <p:cNvSpPr/>
            <p:nvPr/>
          </p:nvSpPr>
          <p:spPr>
            <a:xfrm>
              <a:off x="720" y="3168"/>
              <a:ext cx="2304" cy="432"/>
            </a:xfrm>
            <a:prstGeom prst="ellipse">
              <a:avLst/>
            </a:prstGeom>
            <a:solidFill>
              <a:srgbClr val="66CCFF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72" name="AutoShape 69"/>
            <p:cNvSpPr/>
            <p:nvPr/>
          </p:nvSpPr>
          <p:spPr>
            <a:xfrm rot="-5400000">
              <a:off x="1824" y="2400"/>
              <a:ext cx="960" cy="1440"/>
            </a:xfrm>
            <a:prstGeom prst="flowChartDelay">
              <a:avLst/>
            </a:prstGeom>
            <a:solidFill>
              <a:srgbClr val="CC99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73" name="AutoShape 70"/>
            <p:cNvSpPr/>
            <p:nvPr/>
          </p:nvSpPr>
          <p:spPr>
            <a:xfrm rot="2598971">
              <a:off x="1962" y="2700"/>
              <a:ext cx="630" cy="996"/>
            </a:xfrm>
            <a:prstGeom prst="irregularSeal2">
              <a:avLst/>
            </a:prstGeom>
            <a:solidFill>
              <a:srgbClr val="CCFFCC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4098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4099" name="Picture 4" descr="1274755438_img_5434_resize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3657600"/>
            <a:ext cx="3008313" cy="3352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0" name="Picture 5" descr="quan-ao-cho-be-trai-bbt-32_12811759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0"/>
            <a:ext cx="3962400" cy="3962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1" name="Picture 6" descr="002_1"/>
          <p:cNvPicPr>
            <a:picLocks noChangeAspect="1"/>
          </p:cNvPicPr>
          <p:nvPr/>
        </p:nvPicPr>
        <p:blipFill>
          <a:blip r:embed="rId3"/>
          <a:srcRect l="2716" t="6792" r="2206" b="7640"/>
          <a:stretch>
            <a:fillRect/>
          </a:stretch>
        </p:blipFill>
        <p:spPr>
          <a:xfrm>
            <a:off x="304800" y="762000"/>
            <a:ext cx="2667000" cy="2400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2" name="Picture 7" descr="1907070bst2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152400"/>
            <a:ext cx="2197100" cy="274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3" name="Picture 8" descr="3"/>
          <p:cNvPicPr>
            <a:picLocks noChangeAspect="1"/>
          </p:cNvPicPr>
          <p:nvPr/>
        </p:nvPicPr>
        <p:blipFill>
          <a:blip r:embed="rId5"/>
          <a:srcRect l="5789" t="12105" r="5789" b="5789"/>
          <a:stretch>
            <a:fillRect/>
          </a:stretch>
        </p:blipFill>
        <p:spPr>
          <a:xfrm>
            <a:off x="228600" y="3962400"/>
            <a:ext cx="2590800" cy="24050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TextBox 1"/>
          <p:cNvSpPr txBox="1"/>
          <p:nvPr/>
        </p:nvSpPr>
        <p:spPr>
          <a:xfrm>
            <a:off x="838200" y="1143000"/>
            <a:ext cx="7848600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Hoạt động 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E4: Apa dụng: Trẻ thực hiện vẽ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Trò chơi: 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chọn đúng</a:t>
            </a: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TextBox 1"/>
          <p:cNvSpPr txBox="1"/>
          <p:nvPr/>
        </p:nvSpPr>
        <p:spPr>
          <a:xfrm>
            <a:off x="838200" y="1143000"/>
            <a:ext cx="78486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Hoạt động 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E5: Đánh giá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Kết thúc.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WPS Presentation</Application>
  <PresentationFormat>On-screen Show (4:3)</PresentationFormat>
  <Paragraphs>37</Paragraphs>
  <Slides>9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CON DAO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NP-COMPUTER</dc:creator>
  <cp:lastModifiedBy>Không tên Mối tình</cp:lastModifiedBy>
  <cp:revision>53</cp:revision>
  <dcterms:created xsi:type="dcterms:W3CDTF">2017-03-05T03:18:00Z</dcterms:created>
  <dcterms:modified xsi:type="dcterms:W3CDTF">2026-05-29T12:00:13Z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1033-12.1.0.26880</vt:lpwstr>
  </property>
  <property fmtid="{D5CDD505-2E9C-101B-9397-08002B2CF9AE}" pid="3" name="ICV">
    <vt:lpwstr>F7B279DC223444D0B194980D0E6474CD_13</vt:lpwstr>
  </property>
</Properties>
</file>