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4" r:id="rId5"/>
    <p:sldId id="266" r:id="rId6"/>
    <p:sldId id="268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media" Target="file:///F:\H&#7907;p%20Ca%20-%20S&#7855;p%20&#272;&#7871;n%20T&#7871;t%20R&#7891;i.mp3" TargetMode="External"/><Relationship Id="rId3" Type="http://schemas.openxmlformats.org/officeDocument/2006/relationships/audio" Target="file:///F:\H&#7907;p%20Ca%20-%20S&#7855;p%20&#272;&#7871;n%20T&#7871;t%20R&#7891;i.mp3" TargetMode="External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6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7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6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5" descr="White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3" descr="WhitecornerFlo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50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4" name="Text Box 16"/>
          <p:cNvSpPr txBox="1"/>
          <p:nvPr/>
        </p:nvSpPr>
        <p:spPr>
          <a:xfrm>
            <a:off x="1371600" y="3505200"/>
            <a:ext cx="7772400" cy="1801813"/>
          </a:xfrm>
          <a:prstGeom prst="rect">
            <a:avLst/>
          </a:prstGeom>
          <a:noFill/>
          <a:ln w="9525">
            <a:noFill/>
          </a:ln>
        </p:spPr>
        <p:txBody>
          <a:bodyPr lIns="91407" tIns="45705" rIns="91407" bIns="45705">
            <a:spAutoFit/>
          </a:bodyPr>
          <a:p>
            <a:pPr>
              <a:spcBef>
                <a:spcPct val="50000"/>
              </a:spcBef>
            </a:pPr>
            <a:endParaRPr sz="28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sz="28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sz="2800">
                <a:solidFill>
                  <a:schemeClr val="accent2"/>
                </a:solidFill>
              </a:rPr>
              <a:t> 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3079" name="WordArt 14"/>
          <p:cNvSpPr>
            <a:spLocks noTextEdit="1"/>
          </p:cNvSpPr>
          <p:nvPr/>
        </p:nvSpPr>
        <p:spPr>
          <a:xfrm>
            <a:off x="1295400" y="0"/>
            <a:ext cx="61722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HP-211" charset="0"/>
                <a:ea typeface="HP-211" charset="0"/>
              </a:rPr>
              <a:t> Chào mừng các cô đến dự giờ hôm nay</a:t>
            </a:r>
            <a:endParaRPr lang="en-US" sz="3600" spc="-36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HP-211" charset="0"/>
              <a:ea typeface="HP-211" charset="0"/>
            </a:endParaRPr>
          </a:p>
        </p:txBody>
      </p:sp>
      <p:sp>
        <p:nvSpPr>
          <p:cNvPr id="3080" name="Rectangle 3079"/>
          <p:cNvSpPr/>
          <p:nvPr/>
        </p:nvSpPr>
        <p:spPr>
          <a:xfrm>
            <a:off x="1600200" y="1600200"/>
            <a:ext cx="49053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 Chủ điểm:thực vật</a:t>
            </a:r>
            <a:endParaRPr lang="en-US" sz="3600">
              <a:ln w="1905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81" name="Rectangle 3080"/>
          <p:cNvSpPr/>
          <p:nvPr/>
        </p:nvSpPr>
        <p:spPr>
          <a:xfrm>
            <a:off x="0" y="2819400"/>
            <a:ext cx="9124950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 Chủ đề nhánh:Mùa xuân và tết cổ truyền</a:t>
            </a:r>
            <a:endParaRPr lang="en-US" sz="3600"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82" name="Rectangle 3081"/>
          <p:cNvSpPr/>
          <p:nvPr/>
        </p:nvSpPr>
        <p:spPr>
          <a:xfrm>
            <a:off x="1371600" y="3810000"/>
            <a:ext cx="64103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 Hoạt động góc</a:t>
            </a:r>
            <a:endParaRPr lang="en-US" sz="36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83" name="Rectangle 3082"/>
          <p:cNvSpPr/>
          <p:nvPr/>
        </p:nvSpPr>
        <p:spPr>
          <a:xfrm>
            <a:off x="2209800" y="5486400"/>
            <a:ext cx="4638675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99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00"/>
                </a:solidFill>
                <a:latin typeface="Times New Roman" panose="02020603050405020304" charset="0"/>
                <a:ea typeface="Times New Roman" panose="02020603050405020304" charset="0"/>
              </a:rPr>
              <a:t> Giáo viên: H'Biêr Knul</a:t>
            </a:r>
            <a:endParaRPr lang="en-US" sz="3600">
              <a:ln w="9525" cap="flat" cmpd="sng">
                <a:solidFill>
                  <a:srgbClr val="99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84" name="Rectangle 3083"/>
          <p:cNvSpPr/>
          <p:nvPr/>
        </p:nvSpPr>
        <p:spPr>
          <a:xfrm>
            <a:off x="1524000" y="4648200"/>
            <a:ext cx="64103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 Đề tài:Xây công viên ngày tết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121" descr="hoa hong nhap nh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86200"/>
            <a:ext cx="2133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122" descr="hoa hong nhap nh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3886200"/>
            <a:ext cx="2133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5123" descr="hoa hong nhap nh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5334000"/>
            <a:ext cx="9144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124" descr="hoa hong nhap nh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5334000"/>
            <a:ext cx="9144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5125" descr="anh-tran-tri-blogger-blogspot_anh-dong-nen-blog_Namkna-blogspot-com_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Rectangle 5126"/>
          <p:cNvSpPr/>
          <p:nvPr/>
        </p:nvSpPr>
        <p:spPr>
          <a:xfrm>
            <a:off x="1143000" y="1371600"/>
            <a:ext cx="6705600" cy="2406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 *Hoạt động 1:Ổn định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 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5129" name="Hợp Ca - Sắp Đến Tết Rồi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8288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12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0244" name="Picture 10243" descr="di choi t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2291" name="Text Placeholder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2292" name="Picture 12291" descr="hoa vien ngay t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4339" name="Text Placeholder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4340" name="Picture 14339" descr="li-xi-2-shutterstoc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7169" descr="131012khung-anh-kich-thuoc-l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7170"/>
          <p:cNvSpPr/>
          <p:nvPr/>
        </p:nvSpPr>
        <p:spPr>
          <a:xfrm>
            <a:off x="1981200" y="1524000"/>
            <a:ext cx="5486400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 Hoạt động 2:Thỏa thuận  và quá trình chơi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9217" descr="hinh-nen-dep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9218"/>
          <p:cNvSpPr/>
          <p:nvPr/>
        </p:nvSpPr>
        <p:spPr>
          <a:xfrm>
            <a:off x="1695450" y="1981200"/>
            <a:ext cx="5753100" cy="170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 Hoạt động 3:Nhận xét góc chơi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WPS Presentation</Application>
  <PresentationFormat>On-screen Show</PresentationFormat>
  <Paragraphs>22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HP-211</vt:lpstr>
      <vt:lpstr>Segoe Print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DELL-PC</cp:lastModifiedBy>
  <cp:revision>11</cp:revision>
  <dcterms:created xsi:type="dcterms:W3CDTF">2017-12-14T06:30:55Z</dcterms:created>
  <dcterms:modified xsi:type="dcterms:W3CDTF">2026-05-14T08:08:11Z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9CC45B4C51C545D0BFC53DB7B6DE26FA_13</vt:lpwstr>
  </property>
  <property fmtid="{D5CDD505-2E9C-101B-9397-08002B2CF9AE}" pid="3" name="KSOProductBuildVer">
    <vt:lpwstr>1033-12.1.0.26372</vt:lpwstr>
  </property>
</Properties>
</file>